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2" r:id="rId3"/>
    <p:sldId id="259" r:id="rId4"/>
    <p:sldId id="260" r:id="rId5"/>
    <p:sldId id="257" r:id="rId6"/>
    <p:sldId id="256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304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305" r:id="rId25"/>
    <p:sldId id="280" r:id="rId26"/>
    <p:sldId id="281" r:id="rId27"/>
    <p:sldId id="282" r:id="rId28"/>
    <p:sldId id="283" r:id="rId29"/>
    <p:sldId id="284" r:id="rId30"/>
    <p:sldId id="308" r:id="rId31"/>
    <p:sldId id="285" r:id="rId32"/>
    <p:sldId id="286" r:id="rId33"/>
    <p:sldId id="287" r:id="rId34"/>
    <p:sldId id="306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307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D6DF"/>
    <a:srgbClr val="F9CB4C"/>
    <a:srgbClr val="E18250"/>
    <a:srgbClr val="EB4C57"/>
    <a:srgbClr val="92CA6B"/>
    <a:srgbClr val="92B32C"/>
    <a:srgbClr val="64B32C"/>
    <a:srgbClr val="E30000"/>
    <a:srgbClr val="FF4D06"/>
    <a:srgbClr val="F7B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slide" Target="../slides/slide22.xml"/><Relationship Id="rId13" Type="http://schemas.openxmlformats.org/officeDocument/2006/relationships/slide" Target="../slides/slide35.xml"/><Relationship Id="rId18" Type="http://schemas.openxmlformats.org/officeDocument/2006/relationships/slide" Target="../slides/slide46.xml"/><Relationship Id="rId3" Type="http://schemas.openxmlformats.org/officeDocument/2006/relationships/slide" Target="../slides/slide11.xml"/><Relationship Id="rId7" Type="http://schemas.openxmlformats.org/officeDocument/2006/relationships/slide" Target="../slides/slide20.xml"/><Relationship Id="rId12" Type="http://schemas.openxmlformats.org/officeDocument/2006/relationships/slide" Target="../slides/slide32.xml"/><Relationship Id="rId17" Type="http://schemas.openxmlformats.org/officeDocument/2006/relationships/slide" Target="../slides/slide44.xml"/><Relationship Id="rId2" Type="http://schemas.openxmlformats.org/officeDocument/2006/relationships/slide" Target="../slides/slide9.xml"/><Relationship Id="rId16" Type="http://schemas.openxmlformats.org/officeDocument/2006/relationships/slide" Target="../slides/slide41.xml"/><Relationship Id="rId20" Type="http://schemas.openxmlformats.org/officeDocument/2006/relationships/slide" Target="../slides/slide50.xml"/><Relationship Id="rId1" Type="http://schemas.openxmlformats.org/officeDocument/2006/relationships/slide" Target="../slides/slide7.xml"/><Relationship Id="rId6" Type="http://schemas.openxmlformats.org/officeDocument/2006/relationships/slide" Target="../slides/slide18.xml"/><Relationship Id="rId11" Type="http://schemas.openxmlformats.org/officeDocument/2006/relationships/slide" Target="../slides/slide29.xml"/><Relationship Id="rId5" Type="http://schemas.openxmlformats.org/officeDocument/2006/relationships/slide" Target="../slides/slide16.xml"/><Relationship Id="rId15" Type="http://schemas.openxmlformats.org/officeDocument/2006/relationships/slide" Target="../slides/slide39.xml"/><Relationship Id="rId10" Type="http://schemas.openxmlformats.org/officeDocument/2006/relationships/slide" Target="../slides/slide27.xml"/><Relationship Id="rId19" Type="http://schemas.openxmlformats.org/officeDocument/2006/relationships/slide" Target="../slides/slide48.xml"/><Relationship Id="rId4" Type="http://schemas.openxmlformats.org/officeDocument/2006/relationships/slide" Target="../slides/slide13.xml"/><Relationship Id="rId9" Type="http://schemas.openxmlformats.org/officeDocument/2006/relationships/slide" Target="../slides/slide25.xml"/><Relationship Id="rId14" Type="http://schemas.openxmlformats.org/officeDocument/2006/relationships/slide" Target="../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8A4ED5-1C96-4AD6-A796-7751E70A7FF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E4DCEE6-3EA7-4970-9D96-8EA7D49F4048}">
      <dgm:prSet phldrT="[Text]" phldr="1"/>
      <dgm:spPr>
        <a:solidFill>
          <a:srgbClr val="002060"/>
        </a:solidFill>
        <a:ln>
          <a:noFill/>
        </a:ln>
      </dgm:spPr>
      <dgm:t>
        <a:bodyPr/>
        <a:lstStyle/>
        <a:p>
          <a:endParaRPr lang="de-DE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6D5625EF-EBF3-4514-8891-9907C36C1E67}" type="par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3EEB0650-5DA0-4AD7-9E00-4DD58F4E17D5}" type="sib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48FBD5B6-3B3C-400C-AAE8-7589E27DC3A5}">
      <dgm:prSet phldrT="[Text]" phldr="1"/>
      <dgm:spPr>
        <a:solidFill>
          <a:srgbClr val="002060"/>
        </a:solidFill>
        <a:ln>
          <a:noFill/>
        </a:ln>
      </dgm:spPr>
      <dgm:t>
        <a:bodyPr/>
        <a:lstStyle/>
        <a:p>
          <a:endParaRPr lang="de-DE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783028B3-BEDB-476B-AF8E-1725B2B170A9}" type="par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C50B32DD-5530-4453-B919-F076FC2B9457}" type="sib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B74687B-AFD2-48BD-B591-EE3114ABA641}">
      <dgm:prSet phldrT="[Text]" phldr="1"/>
      <dgm:spPr>
        <a:solidFill>
          <a:srgbClr val="002060"/>
        </a:solidFill>
        <a:ln>
          <a:noFill/>
        </a:ln>
      </dgm:spPr>
      <dgm:t>
        <a:bodyPr/>
        <a:lstStyle/>
        <a:p>
          <a:endParaRPr lang="de-DE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479BDF94-CA8D-4985-AAE3-CE48193C8463}" type="par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5405615-A60C-40E5-B4D8-931975B2F18A}" type="sib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B0935516-FD33-41A0-8617-BDD737BA3478}">
      <dgm:prSet phldrT="[Text]" phldr="1"/>
      <dgm:spPr>
        <a:solidFill>
          <a:srgbClr val="002060"/>
        </a:solidFill>
        <a:ln>
          <a:noFill/>
        </a:ln>
      </dgm:spPr>
      <dgm:t>
        <a:bodyPr/>
        <a:lstStyle/>
        <a:p>
          <a:endParaRPr lang="de-DE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5BC406FF-384F-42D3-BE58-D4354A015985}" type="par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A337F6E0-00E3-4A9C-A560-20B275C87006}" type="sib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7455D4F2-9532-4177-AD42-DB5DDCCA780D}" type="pres">
      <dgm:prSet presAssocID="{C48A4ED5-1C96-4AD6-A796-7751E70A7FF8}" presName="diagram" presStyleCnt="0">
        <dgm:presLayoutVars>
          <dgm:dir/>
          <dgm:resizeHandles val="exact"/>
        </dgm:presLayoutVars>
      </dgm:prSet>
      <dgm:spPr/>
    </dgm:pt>
    <dgm:pt modelId="{F0192FED-825E-4AAF-9A53-1597DA05000F}" type="pres">
      <dgm:prSet presAssocID="{AE4DCEE6-3EA7-4970-9D96-8EA7D49F4048}" presName="node" presStyleLbl="node1" presStyleIdx="0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1366D56B-2C27-4B2E-AD05-8ACD59AC4156}" type="pres">
      <dgm:prSet presAssocID="{3EEB0650-5DA0-4AD7-9E00-4DD58F4E17D5}" presName="sibTrans" presStyleCnt="0"/>
      <dgm:spPr/>
    </dgm:pt>
    <dgm:pt modelId="{C3DE36CB-4EBC-43A9-9B85-EC7697163A4A}" type="pres">
      <dgm:prSet presAssocID="{48FBD5B6-3B3C-400C-AAE8-7589E27DC3A5}" presName="node" presStyleLbl="node1" presStyleIdx="1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  <dgm:pt modelId="{4EEB8AB8-6BA4-44A2-91E0-F961AA8B7CDB}" type="pres">
      <dgm:prSet presAssocID="{C50B32DD-5530-4453-B919-F076FC2B9457}" presName="sibTrans" presStyleCnt="0"/>
      <dgm:spPr/>
    </dgm:pt>
    <dgm:pt modelId="{7373B31A-C03E-420D-BC98-3587EC4854BD}" type="pres">
      <dgm:prSet presAssocID="{DB74687B-AFD2-48BD-B591-EE3114ABA641}" presName="node" presStyleLbl="node1" presStyleIdx="2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5BC8DFB8-25E9-4AC1-9F7A-0FAB260B4657}" type="pres">
      <dgm:prSet presAssocID="{D5405615-A60C-40E5-B4D8-931975B2F18A}" presName="sibTrans" presStyleCnt="0"/>
      <dgm:spPr/>
    </dgm:pt>
    <dgm:pt modelId="{179F2E0C-13D4-4E35-A9FB-086931154840}" type="pres">
      <dgm:prSet presAssocID="{B0935516-FD33-41A0-8617-BDD737BA3478}" presName="node" presStyleLbl="node1" presStyleIdx="3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</dgm:ptLst>
  <dgm:cxnLst>
    <dgm:cxn modelId="{83FD0B19-D957-421A-A179-3DCCB465643B}" type="presOf" srcId="{AE4DCEE6-3EA7-4970-9D96-8EA7D49F4048}" destId="{F0192FED-825E-4AAF-9A53-1597DA05000F}" srcOrd="0" destOrd="0" presId="urn:microsoft.com/office/officeart/2005/8/layout/default"/>
    <dgm:cxn modelId="{D1FD121D-C1C6-4150-B30F-B1CF3F848DFB}" type="presOf" srcId="{B0935516-FD33-41A0-8617-BDD737BA3478}" destId="{179F2E0C-13D4-4E35-A9FB-086931154840}" srcOrd="0" destOrd="0" presId="urn:microsoft.com/office/officeart/2005/8/layout/default"/>
    <dgm:cxn modelId="{FD16DA45-3F4C-42AB-AA9A-7A7C677D12FC}" type="presOf" srcId="{48FBD5B6-3B3C-400C-AAE8-7589E27DC3A5}" destId="{C3DE36CB-4EBC-43A9-9B85-EC7697163A4A}" srcOrd="0" destOrd="0" presId="urn:microsoft.com/office/officeart/2005/8/layout/default"/>
    <dgm:cxn modelId="{28DFBF4D-85DA-42F3-BAD0-AFDF48B21CF1}" srcId="{C48A4ED5-1C96-4AD6-A796-7751E70A7FF8}" destId="{B0935516-FD33-41A0-8617-BDD737BA3478}" srcOrd="3" destOrd="0" parTransId="{5BC406FF-384F-42D3-BE58-D4354A015985}" sibTransId="{A337F6E0-00E3-4A9C-A560-20B275C87006}"/>
    <dgm:cxn modelId="{675A6E55-A65C-4980-91CE-73EBF513F435}" type="presOf" srcId="{DB74687B-AFD2-48BD-B591-EE3114ABA641}" destId="{7373B31A-C03E-420D-BC98-3587EC4854BD}" srcOrd="0" destOrd="0" presId="urn:microsoft.com/office/officeart/2005/8/layout/default"/>
    <dgm:cxn modelId="{7E59A690-68D3-4A05-B639-594AD82F5E01}" srcId="{C48A4ED5-1C96-4AD6-A796-7751E70A7FF8}" destId="{48FBD5B6-3B3C-400C-AAE8-7589E27DC3A5}" srcOrd="1" destOrd="0" parTransId="{783028B3-BEDB-476B-AF8E-1725B2B170A9}" sibTransId="{C50B32DD-5530-4453-B919-F076FC2B9457}"/>
    <dgm:cxn modelId="{D77D139C-5774-429D-B35A-21B5980A2A8D}" srcId="{C48A4ED5-1C96-4AD6-A796-7751E70A7FF8}" destId="{AE4DCEE6-3EA7-4970-9D96-8EA7D49F4048}" srcOrd="0" destOrd="0" parTransId="{6D5625EF-EBF3-4514-8891-9907C36C1E67}" sibTransId="{3EEB0650-5DA0-4AD7-9E00-4DD58F4E17D5}"/>
    <dgm:cxn modelId="{F0173BAC-7889-466F-A64C-868B6C087427}" srcId="{C48A4ED5-1C96-4AD6-A796-7751E70A7FF8}" destId="{DB74687B-AFD2-48BD-B591-EE3114ABA641}" srcOrd="2" destOrd="0" parTransId="{479BDF94-CA8D-4985-AAE3-CE48193C8463}" sibTransId="{D5405615-A60C-40E5-B4D8-931975B2F18A}"/>
    <dgm:cxn modelId="{5A4E9AE4-4A73-42BB-9982-280DEDCE42AF}" type="presOf" srcId="{C48A4ED5-1C96-4AD6-A796-7751E70A7FF8}" destId="{7455D4F2-9532-4177-AD42-DB5DDCCA780D}" srcOrd="0" destOrd="0" presId="urn:microsoft.com/office/officeart/2005/8/layout/default"/>
    <dgm:cxn modelId="{45E8BF46-CB34-4AC2-A894-C7F6A0AC256B}" type="presParOf" srcId="{7455D4F2-9532-4177-AD42-DB5DDCCA780D}" destId="{F0192FED-825E-4AAF-9A53-1597DA05000F}" srcOrd="0" destOrd="0" presId="urn:microsoft.com/office/officeart/2005/8/layout/default"/>
    <dgm:cxn modelId="{30B3F21A-8EF8-4088-818B-DAFA1ABD0354}" type="presParOf" srcId="{7455D4F2-9532-4177-AD42-DB5DDCCA780D}" destId="{1366D56B-2C27-4B2E-AD05-8ACD59AC4156}" srcOrd="1" destOrd="0" presId="urn:microsoft.com/office/officeart/2005/8/layout/default"/>
    <dgm:cxn modelId="{0C4A9836-038A-416A-8297-2E88C43A3C4B}" type="presParOf" srcId="{7455D4F2-9532-4177-AD42-DB5DDCCA780D}" destId="{C3DE36CB-4EBC-43A9-9B85-EC7697163A4A}" srcOrd="2" destOrd="0" presId="urn:microsoft.com/office/officeart/2005/8/layout/default"/>
    <dgm:cxn modelId="{6280FFE4-777F-4FF6-8AED-A4D17B1D9DCB}" type="presParOf" srcId="{7455D4F2-9532-4177-AD42-DB5DDCCA780D}" destId="{4EEB8AB8-6BA4-44A2-91E0-F961AA8B7CDB}" srcOrd="3" destOrd="0" presId="urn:microsoft.com/office/officeart/2005/8/layout/default"/>
    <dgm:cxn modelId="{A741E6C5-9393-49ED-967B-BFF0831D64BA}" type="presParOf" srcId="{7455D4F2-9532-4177-AD42-DB5DDCCA780D}" destId="{7373B31A-C03E-420D-BC98-3587EC4854BD}" srcOrd="4" destOrd="0" presId="urn:microsoft.com/office/officeart/2005/8/layout/default"/>
    <dgm:cxn modelId="{EF8BC26E-17D5-4573-9926-B6E8FA057AB4}" type="presParOf" srcId="{7455D4F2-9532-4177-AD42-DB5DDCCA780D}" destId="{5BC8DFB8-25E9-4AC1-9F7A-0FAB260B4657}" srcOrd="5" destOrd="0" presId="urn:microsoft.com/office/officeart/2005/8/layout/default"/>
    <dgm:cxn modelId="{735A7C86-2906-4947-AAF0-0D58A0EA5FB0}" type="presParOf" srcId="{7455D4F2-9532-4177-AD42-DB5DDCCA780D}" destId="{179F2E0C-13D4-4E35-A9FB-08693115484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48A4ED5-1C96-4AD6-A796-7751E70A7FF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E4DCEE6-3EA7-4970-9D96-8EA7D49F4048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Das BIP von Moldawien</a:t>
          </a:r>
        </a:p>
      </dgm:t>
    </dgm:pt>
    <dgm:pt modelId="{6D5625EF-EBF3-4514-8891-9907C36C1E67}" type="par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3EEB0650-5DA0-4AD7-9E00-4DD58F4E17D5}" type="sib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48FBD5B6-3B3C-400C-AAE8-7589E27DC3A5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Quanteneffekte</a:t>
          </a:r>
        </a:p>
      </dgm:t>
    </dgm:pt>
    <dgm:pt modelId="{783028B3-BEDB-476B-AF8E-1725B2B170A9}" type="par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C50B32DD-5530-4453-B919-F076FC2B9457}" type="sib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B74687B-AFD2-48BD-B591-EE3114ABA641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Wahrscheinlichkeit für außerirdisches Leben</a:t>
          </a:r>
        </a:p>
      </dgm:t>
    </dgm:pt>
    <dgm:pt modelId="{479BDF94-CA8D-4985-AAE3-CE48193C8463}" type="par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5405615-A60C-40E5-B4D8-931975B2F18A}" type="sib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B0935516-FD33-41A0-8617-BDD737BA3478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Verspätung von Zügen</a:t>
          </a:r>
        </a:p>
      </dgm:t>
    </dgm:pt>
    <dgm:pt modelId="{5BC406FF-384F-42D3-BE58-D4354A015985}" type="par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A337F6E0-00E3-4A9C-A560-20B275C87006}" type="sib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7455D4F2-9532-4177-AD42-DB5DDCCA780D}" type="pres">
      <dgm:prSet presAssocID="{C48A4ED5-1C96-4AD6-A796-7751E70A7FF8}" presName="diagram" presStyleCnt="0">
        <dgm:presLayoutVars>
          <dgm:dir/>
          <dgm:resizeHandles val="exact"/>
        </dgm:presLayoutVars>
      </dgm:prSet>
      <dgm:spPr/>
    </dgm:pt>
    <dgm:pt modelId="{F0192FED-825E-4AAF-9A53-1597DA05000F}" type="pres">
      <dgm:prSet presAssocID="{AE4DCEE6-3EA7-4970-9D96-8EA7D49F4048}" presName="node" presStyleLbl="node1" presStyleIdx="0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1366D56B-2C27-4B2E-AD05-8ACD59AC4156}" type="pres">
      <dgm:prSet presAssocID="{3EEB0650-5DA0-4AD7-9E00-4DD58F4E17D5}" presName="sibTrans" presStyleCnt="0"/>
      <dgm:spPr/>
    </dgm:pt>
    <dgm:pt modelId="{C3DE36CB-4EBC-43A9-9B85-EC7697163A4A}" type="pres">
      <dgm:prSet presAssocID="{48FBD5B6-3B3C-400C-AAE8-7589E27DC3A5}" presName="node" presStyleLbl="node1" presStyleIdx="1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  <dgm:pt modelId="{4EEB8AB8-6BA4-44A2-91E0-F961AA8B7CDB}" type="pres">
      <dgm:prSet presAssocID="{C50B32DD-5530-4453-B919-F076FC2B9457}" presName="sibTrans" presStyleCnt="0"/>
      <dgm:spPr/>
    </dgm:pt>
    <dgm:pt modelId="{7373B31A-C03E-420D-BC98-3587EC4854BD}" type="pres">
      <dgm:prSet presAssocID="{DB74687B-AFD2-48BD-B591-EE3114ABA641}" presName="node" presStyleLbl="node1" presStyleIdx="2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5BC8DFB8-25E9-4AC1-9F7A-0FAB260B4657}" type="pres">
      <dgm:prSet presAssocID="{D5405615-A60C-40E5-B4D8-931975B2F18A}" presName="sibTrans" presStyleCnt="0"/>
      <dgm:spPr/>
    </dgm:pt>
    <dgm:pt modelId="{179F2E0C-13D4-4E35-A9FB-086931154840}" type="pres">
      <dgm:prSet presAssocID="{B0935516-FD33-41A0-8617-BDD737BA3478}" presName="node" presStyleLbl="node1" presStyleIdx="3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</dgm:ptLst>
  <dgm:cxnLst>
    <dgm:cxn modelId="{83FD0B19-D957-421A-A179-3DCCB465643B}" type="presOf" srcId="{AE4DCEE6-3EA7-4970-9D96-8EA7D49F4048}" destId="{F0192FED-825E-4AAF-9A53-1597DA05000F}" srcOrd="0" destOrd="0" presId="urn:microsoft.com/office/officeart/2005/8/layout/default"/>
    <dgm:cxn modelId="{D1FD121D-C1C6-4150-B30F-B1CF3F848DFB}" type="presOf" srcId="{B0935516-FD33-41A0-8617-BDD737BA3478}" destId="{179F2E0C-13D4-4E35-A9FB-086931154840}" srcOrd="0" destOrd="0" presId="urn:microsoft.com/office/officeart/2005/8/layout/default"/>
    <dgm:cxn modelId="{FD16DA45-3F4C-42AB-AA9A-7A7C677D12FC}" type="presOf" srcId="{48FBD5B6-3B3C-400C-AAE8-7589E27DC3A5}" destId="{C3DE36CB-4EBC-43A9-9B85-EC7697163A4A}" srcOrd="0" destOrd="0" presId="urn:microsoft.com/office/officeart/2005/8/layout/default"/>
    <dgm:cxn modelId="{28DFBF4D-85DA-42F3-BAD0-AFDF48B21CF1}" srcId="{C48A4ED5-1C96-4AD6-A796-7751E70A7FF8}" destId="{B0935516-FD33-41A0-8617-BDD737BA3478}" srcOrd="3" destOrd="0" parTransId="{5BC406FF-384F-42D3-BE58-D4354A015985}" sibTransId="{A337F6E0-00E3-4A9C-A560-20B275C87006}"/>
    <dgm:cxn modelId="{675A6E55-A65C-4980-91CE-73EBF513F435}" type="presOf" srcId="{DB74687B-AFD2-48BD-B591-EE3114ABA641}" destId="{7373B31A-C03E-420D-BC98-3587EC4854BD}" srcOrd="0" destOrd="0" presId="urn:microsoft.com/office/officeart/2005/8/layout/default"/>
    <dgm:cxn modelId="{7E59A690-68D3-4A05-B639-594AD82F5E01}" srcId="{C48A4ED5-1C96-4AD6-A796-7751E70A7FF8}" destId="{48FBD5B6-3B3C-400C-AAE8-7589E27DC3A5}" srcOrd="1" destOrd="0" parTransId="{783028B3-BEDB-476B-AF8E-1725B2B170A9}" sibTransId="{C50B32DD-5530-4453-B919-F076FC2B9457}"/>
    <dgm:cxn modelId="{D77D139C-5774-429D-B35A-21B5980A2A8D}" srcId="{C48A4ED5-1C96-4AD6-A796-7751E70A7FF8}" destId="{AE4DCEE6-3EA7-4970-9D96-8EA7D49F4048}" srcOrd="0" destOrd="0" parTransId="{6D5625EF-EBF3-4514-8891-9907C36C1E67}" sibTransId="{3EEB0650-5DA0-4AD7-9E00-4DD58F4E17D5}"/>
    <dgm:cxn modelId="{F0173BAC-7889-466F-A64C-868B6C087427}" srcId="{C48A4ED5-1C96-4AD6-A796-7751E70A7FF8}" destId="{DB74687B-AFD2-48BD-B591-EE3114ABA641}" srcOrd="2" destOrd="0" parTransId="{479BDF94-CA8D-4985-AAE3-CE48193C8463}" sibTransId="{D5405615-A60C-40E5-B4D8-931975B2F18A}"/>
    <dgm:cxn modelId="{5A4E9AE4-4A73-42BB-9982-280DEDCE42AF}" type="presOf" srcId="{C48A4ED5-1C96-4AD6-A796-7751E70A7FF8}" destId="{7455D4F2-9532-4177-AD42-DB5DDCCA780D}" srcOrd="0" destOrd="0" presId="urn:microsoft.com/office/officeart/2005/8/layout/default"/>
    <dgm:cxn modelId="{45E8BF46-CB34-4AC2-A894-C7F6A0AC256B}" type="presParOf" srcId="{7455D4F2-9532-4177-AD42-DB5DDCCA780D}" destId="{F0192FED-825E-4AAF-9A53-1597DA05000F}" srcOrd="0" destOrd="0" presId="urn:microsoft.com/office/officeart/2005/8/layout/default"/>
    <dgm:cxn modelId="{30B3F21A-8EF8-4088-818B-DAFA1ABD0354}" type="presParOf" srcId="{7455D4F2-9532-4177-AD42-DB5DDCCA780D}" destId="{1366D56B-2C27-4B2E-AD05-8ACD59AC4156}" srcOrd="1" destOrd="0" presId="urn:microsoft.com/office/officeart/2005/8/layout/default"/>
    <dgm:cxn modelId="{0C4A9836-038A-416A-8297-2E88C43A3C4B}" type="presParOf" srcId="{7455D4F2-9532-4177-AD42-DB5DDCCA780D}" destId="{C3DE36CB-4EBC-43A9-9B85-EC7697163A4A}" srcOrd="2" destOrd="0" presId="urn:microsoft.com/office/officeart/2005/8/layout/default"/>
    <dgm:cxn modelId="{6280FFE4-777F-4FF6-8AED-A4D17B1D9DCB}" type="presParOf" srcId="{7455D4F2-9532-4177-AD42-DB5DDCCA780D}" destId="{4EEB8AB8-6BA4-44A2-91E0-F961AA8B7CDB}" srcOrd="3" destOrd="0" presId="urn:microsoft.com/office/officeart/2005/8/layout/default"/>
    <dgm:cxn modelId="{A741E6C5-9393-49ED-967B-BFF0831D64BA}" type="presParOf" srcId="{7455D4F2-9532-4177-AD42-DB5DDCCA780D}" destId="{7373B31A-C03E-420D-BC98-3587EC4854BD}" srcOrd="4" destOrd="0" presId="urn:microsoft.com/office/officeart/2005/8/layout/default"/>
    <dgm:cxn modelId="{EF8BC26E-17D5-4573-9926-B6E8FA057AB4}" type="presParOf" srcId="{7455D4F2-9532-4177-AD42-DB5DDCCA780D}" destId="{5BC8DFB8-25E9-4AC1-9F7A-0FAB260B4657}" srcOrd="5" destOrd="0" presId="urn:microsoft.com/office/officeart/2005/8/layout/default"/>
    <dgm:cxn modelId="{735A7C86-2906-4947-AAF0-0D58A0EA5FB0}" type="presParOf" srcId="{7455D4F2-9532-4177-AD42-DB5DDCCA780D}" destId="{179F2E0C-13D4-4E35-A9FB-08693115484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48A4ED5-1C96-4AD6-A796-7751E70A7FF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E4DCEE6-3EA7-4970-9D96-8EA7D49F4048}">
      <dgm:prSet phldrT="[Text]" phldr="1"/>
      <dgm:spPr>
        <a:solidFill>
          <a:srgbClr val="002060"/>
        </a:solidFill>
        <a:ln>
          <a:noFill/>
        </a:ln>
      </dgm:spPr>
      <dgm:t>
        <a:bodyPr/>
        <a:lstStyle/>
        <a:p>
          <a:endParaRPr lang="de-DE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6D5625EF-EBF3-4514-8891-9907C36C1E67}" type="par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3EEB0650-5DA0-4AD7-9E00-4DD58F4E17D5}" type="sib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48FBD5B6-3B3C-400C-AAE8-7589E27DC3A5}">
      <dgm:prSet phldrT="[Text]" phldr="1"/>
      <dgm:spPr>
        <a:solidFill>
          <a:srgbClr val="002060"/>
        </a:solidFill>
        <a:ln>
          <a:noFill/>
        </a:ln>
      </dgm:spPr>
      <dgm:t>
        <a:bodyPr/>
        <a:lstStyle/>
        <a:p>
          <a:endParaRPr lang="de-DE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783028B3-BEDB-476B-AF8E-1725B2B170A9}" type="par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C50B32DD-5530-4453-B919-F076FC2B9457}" type="sib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B74687B-AFD2-48BD-B591-EE3114ABA641}">
      <dgm:prSet phldrT="[Text]" phldr="1"/>
      <dgm:spPr>
        <a:solidFill>
          <a:srgbClr val="002060"/>
        </a:solidFill>
        <a:ln>
          <a:noFill/>
        </a:ln>
      </dgm:spPr>
      <dgm:t>
        <a:bodyPr/>
        <a:lstStyle/>
        <a:p>
          <a:endParaRPr lang="de-DE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479BDF94-CA8D-4985-AAE3-CE48193C8463}" type="par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5405615-A60C-40E5-B4D8-931975B2F18A}" type="sib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B0935516-FD33-41A0-8617-BDD737BA3478}">
      <dgm:prSet phldrT="[Text]" phldr="1"/>
      <dgm:spPr>
        <a:solidFill>
          <a:srgbClr val="002060"/>
        </a:solidFill>
        <a:ln>
          <a:noFill/>
        </a:ln>
      </dgm:spPr>
      <dgm:t>
        <a:bodyPr/>
        <a:lstStyle/>
        <a:p>
          <a:endParaRPr lang="de-DE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5BC406FF-384F-42D3-BE58-D4354A015985}" type="par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A337F6E0-00E3-4A9C-A560-20B275C87006}" type="sib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7455D4F2-9532-4177-AD42-DB5DDCCA780D}" type="pres">
      <dgm:prSet presAssocID="{C48A4ED5-1C96-4AD6-A796-7751E70A7FF8}" presName="diagram" presStyleCnt="0">
        <dgm:presLayoutVars>
          <dgm:dir/>
          <dgm:resizeHandles val="exact"/>
        </dgm:presLayoutVars>
      </dgm:prSet>
      <dgm:spPr/>
    </dgm:pt>
    <dgm:pt modelId="{F0192FED-825E-4AAF-9A53-1597DA05000F}" type="pres">
      <dgm:prSet presAssocID="{AE4DCEE6-3EA7-4970-9D96-8EA7D49F4048}" presName="node" presStyleLbl="node1" presStyleIdx="0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1366D56B-2C27-4B2E-AD05-8ACD59AC4156}" type="pres">
      <dgm:prSet presAssocID="{3EEB0650-5DA0-4AD7-9E00-4DD58F4E17D5}" presName="sibTrans" presStyleCnt="0"/>
      <dgm:spPr/>
    </dgm:pt>
    <dgm:pt modelId="{C3DE36CB-4EBC-43A9-9B85-EC7697163A4A}" type="pres">
      <dgm:prSet presAssocID="{48FBD5B6-3B3C-400C-AAE8-7589E27DC3A5}" presName="node" presStyleLbl="node1" presStyleIdx="1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  <dgm:pt modelId="{4EEB8AB8-6BA4-44A2-91E0-F961AA8B7CDB}" type="pres">
      <dgm:prSet presAssocID="{C50B32DD-5530-4453-B919-F076FC2B9457}" presName="sibTrans" presStyleCnt="0"/>
      <dgm:spPr/>
    </dgm:pt>
    <dgm:pt modelId="{7373B31A-C03E-420D-BC98-3587EC4854BD}" type="pres">
      <dgm:prSet presAssocID="{DB74687B-AFD2-48BD-B591-EE3114ABA641}" presName="node" presStyleLbl="node1" presStyleIdx="2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5BC8DFB8-25E9-4AC1-9F7A-0FAB260B4657}" type="pres">
      <dgm:prSet presAssocID="{D5405615-A60C-40E5-B4D8-931975B2F18A}" presName="sibTrans" presStyleCnt="0"/>
      <dgm:spPr/>
    </dgm:pt>
    <dgm:pt modelId="{179F2E0C-13D4-4E35-A9FB-086931154840}" type="pres">
      <dgm:prSet presAssocID="{B0935516-FD33-41A0-8617-BDD737BA3478}" presName="node" presStyleLbl="node1" presStyleIdx="3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</dgm:ptLst>
  <dgm:cxnLst>
    <dgm:cxn modelId="{83FD0B19-D957-421A-A179-3DCCB465643B}" type="presOf" srcId="{AE4DCEE6-3EA7-4970-9D96-8EA7D49F4048}" destId="{F0192FED-825E-4AAF-9A53-1597DA05000F}" srcOrd="0" destOrd="0" presId="urn:microsoft.com/office/officeart/2005/8/layout/default"/>
    <dgm:cxn modelId="{D1FD121D-C1C6-4150-B30F-B1CF3F848DFB}" type="presOf" srcId="{B0935516-FD33-41A0-8617-BDD737BA3478}" destId="{179F2E0C-13D4-4E35-A9FB-086931154840}" srcOrd="0" destOrd="0" presId="urn:microsoft.com/office/officeart/2005/8/layout/default"/>
    <dgm:cxn modelId="{FD16DA45-3F4C-42AB-AA9A-7A7C677D12FC}" type="presOf" srcId="{48FBD5B6-3B3C-400C-AAE8-7589E27DC3A5}" destId="{C3DE36CB-4EBC-43A9-9B85-EC7697163A4A}" srcOrd="0" destOrd="0" presId="urn:microsoft.com/office/officeart/2005/8/layout/default"/>
    <dgm:cxn modelId="{28DFBF4D-85DA-42F3-BAD0-AFDF48B21CF1}" srcId="{C48A4ED5-1C96-4AD6-A796-7751E70A7FF8}" destId="{B0935516-FD33-41A0-8617-BDD737BA3478}" srcOrd="3" destOrd="0" parTransId="{5BC406FF-384F-42D3-BE58-D4354A015985}" sibTransId="{A337F6E0-00E3-4A9C-A560-20B275C87006}"/>
    <dgm:cxn modelId="{675A6E55-A65C-4980-91CE-73EBF513F435}" type="presOf" srcId="{DB74687B-AFD2-48BD-B591-EE3114ABA641}" destId="{7373B31A-C03E-420D-BC98-3587EC4854BD}" srcOrd="0" destOrd="0" presId="urn:microsoft.com/office/officeart/2005/8/layout/default"/>
    <dgm:cxn modelId="{7E59A690-68D3-4A05-B639-594AD82F5E01}" srcId="{C48A4ED5-1C96-4AD6-A796-7751E70A7FF8}" destId="{48FBD5B6-3B3C-400C-AAE8-7589E27DC3A5}" srcOrd="1" destOrd="0" parTransId="{783028B3-BEDB-476B-AF8E-1725B2B170A9}" sibTransId="{C50B32DD-5530-4453-B919-F076FC2B9457}"/>
    <dgm:cxn modelId="{D77D139C-5774-429D-B35A-21B5980A2A8D}" srcId="{C48A4ED5-1C96-4AD6-A796-7751E70A7FF8}" destId="{AE4DCEE6-3EA7-4970-9D96-8EA7D49F4048}" srcOrd="0" destOrd="0" parTransId="{6D5625EF-EBF3-4514-8891-9907C36C1E67}" sibTransId="{3EEB0650-5DA0-4AD7-9E00-4DD58F4E17D5}"/>
    <dgm:cxn modelId="{F0173BAC-7889-466F-A64C-868B6C087427}" srcId="{C48A4ED5-1C96-4AD6-A796-7751E70A7FF8}" destId="{DB74687B-AFD2-48BD-B591-EE3114ABA641}" srcOrd="2" destOrd="0" parTransId="{479BDF94-CA8D-4985-AAE3-CE48193C8463}" sibTransId="{D5405615-A60C-40E5-B4D8-931975B2F18A}"/>
    <dgm:cxn modelId="{5A4E9AE4-4A73-42BB-9982-280DEDCE42AF}" type="presOf" srcId="{C48A4ED5-1C96-4AD6-A796-7751E70A7FF8}" destId="{7455D4F2-9532-4177-AD42-DB5DDCCA780D}" srcOrd="0" destOrd="0" presId="urn:microsoft.com/office/officeart/2005/8/layout/default"/>
    <dgm:cxn modelId="{45E8BF46-CB34-4AC2-A894-C7F6A0AC256B}" type="presParOf" srcId="{7455D4F2-9532-4177-AD42-DB5DDCCA780D}" destId="{F0192FED-825E-4AAF-9A53-1597DA05000F}" srcOrd="0" destOrd="0" presId="urn:microsoft.com/office/officeart/2005/8/layout/default"/>
    <dgm:cxn modelId="{30B3F21A-8EF8-4088-818B-DAFA1ABD0354}" type="presParOf" srcId="{7455D4F2-9532-4177-AD42-DB5DDCCA780D}" destId="{1366D56B-2C27-4B2E-AD05-8ACD59AC4156}" srcOrd="1" destOrd="0" presId="urn:microsoft.com/office/officeart/2005/8/layout/default"/>
    <dgm:cxn modelId="{0C4A9836-038A-416A-8297-2E88C43A3C4B}" type="presParOf" srcId="{7455D4F2-9532-4177-AD42-DB5DDCCA780D}" destId="{C3DE36CB-4EBC-43A9-9B85-EC7697163A4A}" srcOrd="2" destOrd="0" presId="urn:microsoft.com/office/officeart/2005/8/layout/default"/>
    <dgm:cxn modelId="{6280FFE4-777F-4FF6-8AED-A4D17B1D9DCB}" type="presParOf" srcId="{7455D4F2-9532-4177-AD42-DB5DDCCA780D}" destId="{4EEB8AB8-6BA4-44A2-91E0-F961AA8B7CDB}" srcOrd="3" destOrd="0" presId="urn:microsoft.com/office/officeart/2005/8/layout/default"/>
    <dgm:cxn modelId="{A741E6C5-9393-49ED-967B-BFF0831D64BA}" type="presParOf" srcId="{7455D4F2-9532-4177-AD42-DB5DDCCA780D}" destId="{7373B31A-C03E-420D-BC98-3587EC4854BD}" srcOrd="4" destOrd="0" presId="urn:microsoft.com/office/officeart/2005/8/layout/default"/>
    <dgm:cxn modelId="{EF8BC26E-17D5-4573-9926-B6E8FA057AB4}" type="presParOf" srcId="{7455D4F2-9532-4177-AD42-DB5DDCCA780D}" destId="{5BC8DFB8-25E9-4AC1-9F7A-0FAB260B4657}" srcOrd="5" destOrd="0" presId="urn:microsoft.com/office/officeart/2005/8/layout/default"/>
    <dgm:cxn modelId="{735A7C86-2906-4947-AAF0-0D58A0EA5FB0}" type="presParOf" srcId="{7455D4F2-9532-4177-AD42-DB5DDCCA780D}" destId="{179F2E0C-13D4-4E35-A9FB-08693115484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48A4ED5-1C96-4AD6-A796-7751E70A7FF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E4DCEE6-3EA7-4970-9D96-8EA7D49F4048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„Intelligente“ Stifte</a:t>
          </a:r>
        </a:p>
      </dgm:t>
    </dgm:pt>
    <dgm:pt modelId="{6D5625EF-EBF3-4514-8891-9907C36C1E67}" type="par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3EEB0650-5DA0-4AD7-9E00-4DD58F4E17D5}" type="sib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48FBD5B6-3B3C-400C-AAE8-7589E27DC3A5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Roboter als Mathelehrer</a:t>
          </a:r>
        </a:p>
      </dgm:t>
    </dgm:pt>
    <dgm:pt modelId="{783028B3-BEDB-476B-AF8E-1725B2B170A9}" type="par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C50B32DD-5530-4453-B919-F076FC2B9457}" type="sib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B74687B-AFD2-48BD-B591-EE3114ABA641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Dreidimensional </a:t>
          </a:r>
          <a:r>
            <a:rPr lang="de-DE" dirty="0" err="1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beschriftbare</a:t>
          </a:r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 Tafeln</a:t>
          </a:r>
        </a:p>
      </dgm:t>
    </dgm:pt>
    <dgm:pt modelId="{479BDF94-CA8D-4985-AAE3-CE48193C8463}" type="par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5405615-A60C-40E5-B4D8-931975B2F18A}" type="sib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B0935516-FD33-41A0-8617-BDD737BA3478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Mathe-Mangas</a:t>
          </a:r>
        </a:p>
      </dgm:t>
    </dgm:pt>
    <dgm:pt modelId="{5BC406FF-384F-42D3-BE58-D4354A015985}" type="par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A337F6E0-00E3-4A9C-A560-20B275C87006}" type="sib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7455D4F2-9532-4177-AD42-DB5DDCCA780D}" type="pres">
      <dgm:prSet presAssocID="{C48A4ED5-1C96-4AD6-A796-7751E70A7FF8}" presName="diagram" presStyleCnt="0">
        <dgm:presLayoutVars>
          <dgm:dir/>
          <dgm:resizeHandles val="exact"/>
        </dgm:presLayoutVars>
      </dgm:prSet>
      <dgm:spPr/>
    </dgm:pt>
    <dgm:pt modelId="{F0192FED-825E-4AAF-9A53-1597DA05000F}" type="pres">
      <dgm:prSet presAssocID="{AE4DCEE6-3EA7-4970-9D96-8EA7D49F4048}" presName="node" presStyleLbl="node1" presStyleIdx="0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1366D56B-2C27-4B2E-AD05-8ACD59AC4156}" type="pres">
      <dgm:prSet presAssocID="{3EEB0650-5DA0-4AD7-9E00-4DD58F4E17D5}" presName="sibTrans" presStyleCnt="0"/>
      <dgm:spPr/>
    </dgm:pt>
    <dgm:pt modelId="{C3DE36CB-4EBC-43A9-9B85-EC7697163A4A}" type="pres">
      <dgm:prSet presAssocID="{48FBD5B6-3B3C-400C-AAE8-7589E27DC3A5}" presName="node" presStyleLbl="node1" presStyleIdx="1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  <dgm:pt modelId="{4EEB8AB8-6BA4-44A2-91E0-F961AA8B7CDB}" type="pres">
      <dgm:prSet presAssocID="{C50B32DD-5530-4453-B919-F076FC2B9457}" presName="sibTrans" presStyleCnt="0"/>
      <dgm:spPr/>
    </dgm:pt>
    <dgm:pt modelId="{7373B31A-C03E-420D-BC98-3587EC4854BD}" type="pres">
      <dgm:prSet presAssocID="{DB74687B-AFD2-48BD-B591-EE3114ABA641}" presName="node" presStyleLbl="node1" presStyleIdx="2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5BC8DFB8-25E9-4AC1-9F7A-0FAB260B4657}" type="pres">
      <dgm:prSet presAssocID="{D5405615-A60C-40E5-B4D8-931975B2F18A}" presName="sibTrans" presStyleCnt="0"/>
      <dgm:spPr/>
    </dgm:pt>
    <dgm:pt modelId="{179F2E0C-13D4-4E35-A9FB-086931154840}" type="pres">
      <dgm:prSet presAssocID="{B0935516-FD33-41A0-8617-BDD737BA3478}" presName="node" presStyleLbl="node1" presStyleIdx="3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</dgm:ptLst>
  <dgm:cxnLst>
    <dgm:cxn modelId="{83FD0B19-D957-421A-A179-3DCCB465643B}" type="presOf" srcId="{AE4DCEE6-3EA7-4970-9D96-8EA7D49F4048}" destId="{F0192FED-825E-4AAF-9A53-1597DA05000F}" srcOrd="0" destOrd="0" presId="urn:microsoft.com/office/officeart/2005/8/layout/default"/>
    <dgm:cxn modelId="{D1FD121D-C1C6-4150-B30F-B1CF3F848DFB}" type="presOf" srcId="{B0935516-FD33-41A0-8617-BDD737BA3478}" destId="{179F2E0C-13D4-4E35-A9FB-086931154840}" srcOrd="0" destOrd="0" presId="urn:microsoft.com/office/officeart/2005/8/layout/default"/>
    <dgm:cxn modelId="{FD16DA45-3F4C-42AB-AA9A-7A7C677D12FC}" type="presOf" srcId="{48FBD5B6-3B3C-400C-AAE8-7589E27DC3A5}" destId="{C3DE36CB-4EBC-43A9-9B85-EC7697163A4A}" srcOrd="0" destOrd="0" presId="urn:microsoft.com/office/officeart/2005/8/layout/default"/>
    <dgm:cxn modelId="{28DFBF4D-85DA-42F3-BAD0-AFDF48B21CF1}" srcId="{C48A4ED5-1C96-4AD6-A796-7751E70A7FF8}" destId="{B0935516-FD33-41A0-8617-BDD737BA3478}" srcOrd="3" destOrd="0" parTransId="{5BC406FF-384F-42D3-BE58-D4354A015985}" sibTransId="{A337F6E0-00E3-4A9C-A560-20B275C87006}"/>
    <dgm:cxn modelId="{675A6E55-A65C-4980-91CE-73EBF513F435}" type="presOf" srcId="{DB74687B-AFD2-48BD-B591-EE3114ABA641}" destId="{7373B31A-C03E-420D-BC98-3587EC4854BD}" srcOrd="0" destOrd="0" presId="urn:microsoft.com/office/officeart/2005/8/layout/default"/>
    <dgm:cxn modelId="{7E59A690-68D3-4A05-B639-594AD82F5E01}" srcId="{C48A4ED5-1C96-4AD6-A796-7751E70A7FF8}" destId="{48FBD5B6-3B3C-400C-AAE8-7589E27DC3A5}" srcOrd="1" destOrd="0" parTransId="{783028B3-BEDB-476B-AF8E-1725B2B170A9}" sibTransId="{C50B32DD-5530-4453-B919-F076FC2B9457}"/>
    <dgm:cxn modelId="{D77D139C-5774-429D-B35A-21B5980A2A8D}" srcId="{C48A4ED5-1C96-4AD6-A796-7751E70A7FF8}" destId="{AE4DCEE6-3EA7-4970-9D96-8EA7D49F4048}" srcOrd="0" destOrd="0" parTransId="{6D5625EF-EBF3-4514-8891-9907C36C1E67}" sibTransId="{3EEB0650-5DA0-4AD7-9E00-4DD58F4E17D5}"/>
    <dgm:cxn modelId="{F0173BAC-7889-466F-A64C-868B6C087427}" srcId="{C48A4ED5-1C96-4AD6-A796-7751E70A7FF8}" destId="{DB74687B-AFD2-48BD-B591-EE3114ABA641}" srcOrd="2" destOrd="0" parTransId="{479BDF94-CA8D-4985-AAE3-CE48193C8463}" sibTransId="{D5405615-A60C-40E5-B4D8-931975B2F18A}"/>
    <dgm:cxn modelId="{5A4E9AE4-4A73-42BB-9982-280DEDCE42AF}" type="presOf" srcId="{C48A4ED5-1C96-4AD6-A796-7751E70A7FF8}" destId="{7455D4F2-9532-4177-AD42-DB5DDCCA780D}" srcOrd="0" destOrd="0" presId="urn:microsoft.com/office/officeart/2005/8/layout/default"/>
    <dgm:cxn modelId="{45E8BF46-CB34-4AC2-A894-C7F6A0AC256B}" type="presParOf" srcId="{7455D4F2-9532-4177-AD42-DB5DDCCA780D}" destId="{F0192FED-825E-4AAF-9A53-1597DA05000F}" srcOrd="0" destOrd="0" presId="urn:microsoft.com/office/officeart/2005/8/layout/default"/>
    <dgm:cxn modelId="{30B3F21A-8EF8-4088-818B-DAFA1ABD0354}" type="presParOf" srcId="{7455D4F2-9532-4177-AD42-DB5DDCCA780D}" destId="{1366D56B-2C27-4B2E-AD05-8ACD59AC4156}" srcOrd="1" destOrd="0" presId="urn:microsoft.com/office/officeart/2005/8/layout/default"/>
    <dgm:cxn modelId="{0C4A9836-038A-416A-8297-2E88C43A3C4B}" type="presParOf" srcId="{7455D4F2-9532-4177-AD42-DB5DDCCA780D}" destId="{C3DE36CB-4EBC-43A9-9B85-EC7697163A4A}" srcOrd="2" destOrd="0" presId="urn:microsoft.com/office/officeart/2005/8/layout/default"/>
    <dgm:cxn modelId="{6280FFE4-777F-4FF6-8AED-A4D17B1D9DCB}" type="presParOf" srcId="{7455D4F2-9532-4177-AD42-DB5DDCCA780D}" destId="{4EEB8AB8-6BA4-44A2-91E0-F961AA8B7CDB}" srcOrd="3" destOrd="0" presId="urn:microsoft.com/office/officeart/2005/8/layout/default"/>
    <dgm:cxn modelId="{A741E6C5-9393-49ED-967B-BFF0831D64BA}" type="presParOf" srcId="{7455D4F2-9532-4177-AD42-DB5DDCCA780D}" destId="{7373B31A-C03E-420D-BC98-3587EC4854BD}" srcOrd="4" destOrd="0" presId="urn:microsoft.com/office/officeart/2005/8/layout/default"/>
    <dgm:cxn modelId="{EF8BC26E-17D5-4573-9926-B6E8FA057AB4}" type="presParOf" srcId="{7455D4F2-9532-4177-AD42-DB5DDCCA780D}" destId="{5BC8DFB8-25E9-4AC1-9F7A-0FAB260B4657}" srcOrd="5" destOrd="0" presId="urn:microsoft.com/office/officeart/2005/8/layout/default"/>
    <dgm:cxn modelId="{735A7C86-2906-4947-AAF0-0D58A0EA5FB0}" type="presParOf" srcId="{7455D4F2-9532-4177-AD42-DB5DDCCA780D}" destId="{179F2E0C-13D4-4E35-A9FB-08693115484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48A4ED5-1C96-4AD6-A796-7751E70A7FF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E4DCEE6-3EA7-4970-9D96-8EA7D49F4048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</a:rPr>
            <a:t>Ablativpronomen</a:t>
          </a:r>
          <a:endParaRPr lang="de-DE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6D5625EF-EBF3-4514-8891-9907C36C1E67}" type="par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3EEB0650-5DA0-4AD7-9E00-4DD58F4E17D5}" type="sib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48FBD5B6-3B3C-400C-AAE8-7589E27DC3A5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</a:rPr>
            <a:t>Kausaladverbiale</a:t>
          </a:r>
          <a:endParaRPr lang="de-DE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783028B3-BEDB-476B-AF8E-1725B2B170A9}" type="par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C50B32DD-5530-4453-B919-F076FC2B9457}" type="sib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B74687B-AFD2-48BD-B591-EE3114ABA641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Abtönungspartikel</a:t>
          </a:r>
        </a:p>
      </dgm:t>
    </dgm:pt>
    <dgm:pt modelId="{479BDF94-CA8D-4985-AAE3-CE48193C8463}" type="par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5405615-A60C-40E5-B4D8-931975B2F18A}" type="sib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B0935516-FD33-41A0-8617-BDD737BA3478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Interrogativpronomen</a:t>
          </a:r>
        </a:p>
      </dgm:t>
    </dgm:pt>
    <dgm:pt modelId="{5BC406FF-384F-42D3-BE58-D4354A015985}" type="par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A337F6E0-00E3-4A9C-A560-20B275C87006}" type="sib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7455D4F2-9532-4177-AD42-DB5DDCCA780D}" type="pres">
      <dgm:prSet presAssocID="{C48A4ED5-1C96-4AD6-A796-7751E70A7FF8}" presName="diagram" presStyleCnt="0">
        <dgm:presLayoutVars>
          <dgm:dir/>
          <dgm:resizeHandles val="exact"/>
        </dgm:presLayoutVars>
      </dgm:prSet>
      <dgm:spPr/>
    </dgm:pt>
    <dgm:pt modelId="{F0192FED-825E-4AAF-9A53-1597DA05000F}" type="pres">
      <dgm:prSet presAssocID="{AE4DCEE6-3EA7-4970-9D96-8EA7D49F4048}" presName="node" presStyleLbl="node1" presStyleIdx="0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1366D56B-2C27-4B2E-AD05-8ACD59AC4156}" type="pres">
      <dgm:prSet presAssocID="{3EEB0650-5DA0-4AD7-9E00-4DD58F4E17D5}" presName="sibTrans" presStyleCnt="0"/>
      <dgm:spPr/>
    </dgm:pt>
    <dgm:pt modelId="{C3DE36CB-4EBC-43A9-9B85-EC7697163A4A}" type="pres">
      <dgm:prSet presAssocID="{48FBD5B6-3B3C-400C-AAE8-7589E27DC3A5}" presName="node" presStyleLbl="node1" presStyleIdx="1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  <dgm:pt modelId="{4EEB8AB8-6BA4-44A2-91E0-F961AA8B7CDB}" type="pres">
      <dgm:prSet presAssocID="{C50B32DD-5530-4453-B919-F076FC2B9457}" presName="sibTrans" presStyleCnt="0"/>
      <dgm:spPr/>
    </dgm:pt>
    <dgm:pt modelId="{7373B31A-C03E-420D-BC98-3587EC4854BD}" type="pres">
      <dgm:prSet presAssocID="{DB74687B-AFD2-48BD-B591-EE3114ABA641}" presName="node" presStyleLbl="node1" presStyleIdx="2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5BC8DFB8-25E9-4AC1-9F7A-0FAB260B4657}" type="pres">
      <dgm:prSet presAssocID="{D5405615-A60C-40E5-B4D8-931975B2F18A}" presName="sibTrans" presStyleCnt="0"/>
      <dgm:spPr/>
    </dgm:pt>
    <dgm:pt modelId="{179F2E0C-13D4-4E35-A9FB-086931154840}" type="pres">
      <dgm:prSet presAssocID="{B0935516-FD33-41A0-8617-BDD737BA3478}" presName="node" presStyleLbl="node1" presStyleIdx="3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</dgm:ptLst>
  <dgm:cxnLst>
    <dgm:cxn modelId="{83FD0B19-D957-421A-A179-3DCCB465643B}" type="presOf" srcId="{AE4DCEE6-3EA7-4970-9D96-8EA7D49F4048}" destId="{F0192FED-825E-4AAF-9A53-1597DA05000F}" srcOrd="0" destOrd="0" presId="urn:microsoft.com/office/officeart/2005/8/layout/default"/>
    <dgm:cxn modelId="{D1FD121D-C1C6-4150-B30F-B1CF3F848DFB}" type="presOf" srcId="{B0935516-FD33-41A0-8617-BDD737BA3478}" destId="{179F2E0C-13D4-4E35-A9FB-086931154840}" srcOrd="0" destOrd="0" presId="urn:microsoft.com/office/officeart/2005/8/layout/default"/>
    <dgm:cxn modelId="{FD16DA45-3F4C-42AB-AA9A-7A7C677D12FC}" type="presOf" srcId="{48FBD5B6-3B3C-400C-AAE8-7589E27DC3A5}" destId="{C3DE36CB-4EBC-43A9-9B85-EC7697163A4A}" srcOrd="0" destOrd="0" presId="urn:microsoft.com/office/officeart/2005/8/layout/default"/>
    <dgm:cxn modelId="{28DFBF4D-85DA-42F3-BAD0-AFDF48B21CF1}" srcId="{C48A4ED5-1C96-4AD6-A796-7751E70A7FF8}" destId="{B0935516-FD33-41A0-8617-BDD737BA3478}" srcOrd="3" destOrd="0" parTransId="{5BC406FF-384F-42D3-BE58-D4354A015985}" sibTransId="{A337F6E0-00E3-4A9C-A560-20B275C87006}"/>
    <dgm:cxn modelId="{675A6E55-A65C-4980-91CE-73EBF513F435}" type="presOf" srcId="{DB74687B-AFD2-48BD-B591-EE3114ABA641}" destId="{7373B31A-C03E-420D-BC98-3587EC4854BD}" srcOrd="0" destOrd="0" presId="urn:microsoft.com/office/officeart/2005/8/layout/default"/>
    <dgm:cxn modelId="{7E59A690-68D3-4A05-B639-594AD82F5E01}" srcId="{C48A4ED5-1C96-4AD6-A796-7751E70A7FF8}" destId="{48FBD5B6-3B3C-400C-AAE8-7589E27DC3A5}" srcOrd="1" destOrd="0" parTransId="{783028B3-BEDB-476B-AF8E-1725B2B170A9}" sibTransId="{C50B32DD-5530-4453-B919-F076FC2B9457}"/>
    <dgm:cxn modelId="{D77D139C-5774-429D-B35A-21B5980A2A8D}" srcId="{C48A4ED5-1C96-4AD6-A796-7751E70A7FF8}" destId="{AE4DCEE6-3EA7-4970-9D96-8EA7D49F4048}" srcOrd="0" destOrd="0" parTransId="{6D5625EF-EBF3-4514-8891-9907C36C1E67}" sibTransId="{3EEB0650-5DA0-4AD7-9E00-4DD58F4E17D5}"/>
    <dgm:cxn modelId="{F0173BAC-7889-466F-A64C-868B6C087427}" srcId="{C48A4ED5-1C96-4AD6-A796-7751E70A7FF8}" destId="{DB74687B-AFD2-48BD-B591-EE3114ABA641}" srcOrd="2" destOrd="0" parTransId="{479BDF94-CA8D-4985-AAE3-CE48193C8463}" sibTransId="{D5405615-A60C-40E5-B4D8-931975B2F18A}"/>
    <dgm:cxn modelId="{5A4E9AE4-4A73-42BB-9982-280DEDCE42AF}" type="presOf" srcId="{C48A4ED5-1C96-4AD6-A796-7751E70A7FF8}" destId="{7455D4F2-9532-4177-AD42-DB5DDCCA780D}" srcOrd="0" destOrd="0" presId="urn:microsoft.com/office/officeart/2005/8/layout/default"/>
    <dgm:cxn modelId="{45E8BF46-CB34-4AC2-A894-C7F6A0AC256B}" type="presParOf" srcId="{7455D4F2-9532-4177-AD42-DB5DDCCA780D}" destId="{F0192FED-825E-4AAF-9A53-1597DA05000F}" srcOrd="0" destOrd="0" presId="urn:microsoft.com/office/officeart/2005/8/layout/default"/>
    <dgm:cxn modelId="{30B3F21A-8EF8-4088-818B-DAFA1ABD0354}" type="presParOf" srcId="{7455D4F2-9532-4177-AD42-DB5DDCCA780D}" destId="{1366D56B-2C27-4B2E-AD05-8ACD59AC4156}" srcOrd="1" destOrd="0" presId="urn:microsoft.com/office/officeart/2005/8/layout/default"/>
    <dgm:cxn modelId="{0C4A9836-038A-416A-8297-2E88C43A3C4B}" type="presParOf" srcId="{7455D4F2-9532-4177-AD42-DB5DDCCA780D}" destId="{C3DE36CB-4EBC-43A9-9B85-EC7697163A4A}" srcOrd="2" destOrd="0" presId="urn:microsoft.com/office/officeart/2005/8/layout/default"/>
    <dgm:cxn modelId="{6280FFE4-777F-4FF6-8AED-A4D17B1D9DCB}" type="presParOf" srcId="{7455D4F2-9532-4177-AD42-DB5DDCCA780D}" destId="{4EEB8AB8-6BA4-44A2-91E0-F961AA8B7CDB}" srcOrd="3" destOrd="0" presId="urn:microsoft.com/office/officeart/2005/8/layout/default"/>
    <dgm:cxn modelId="{A741E6C5-9393-49ED-967B-BFF0831D64BA}" type="presParOf" srcId="{7455D4F2-9532-4177-AD42-DB5DDCCA780D}" destId="{7373B31A-C03E-420D-BC98-3587EC4854BD}" srcOrd="4" destOrd="0" presId="urn:microsoft.com/office/officeart/2005/8/layout/default"/>
    <dgm:cxn modelId="{EF8BC26E-17D5-4573-9926-B6E8FA057AB4}" type="presParOf" srcId="{7455D4F2-9532-4177-AD42-DB5DDCCA780D}" destId="{5BC8DFB8-25E9-4AC1-9F7A-0FAB260B4657}" srcOrd="5" destOrd="0" presId="urn:microsoft.com/office/officeart/2005/8/layout/default"/>
    <dgm:cxn modelId="{735A7C86-2906-4947-AAF0-0D58A0EA5FB0}" type="presParOf" srcId="{7455D4F2-9532-4177-AD42-DB5DDCCA780D}" destId="{179F2E0C-13D4-4E35-A9FB-08693115484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48A4ED5-1C96-4AD6-A796-7751E70A7FF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E4DCEE6-3EA7-4970-9D96-8EA7D49F4048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Angela Merkel</a:t>
          </a:r>
        </a:p>
      </dgm:t>
    </dgm:pt>
    <dgm:pt modelId="{6D5625EF-EBF3-4514-8891-9907C36C1E67}" type="par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3EEB0650-5DA0-4AD7-9E00-4DD58F4E17D5}" type="sib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48FBD5B6-3B3C-400C-AAE8-7589E27DC3A5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Fermats letzten Satz</a:t>
          </a:r>
        </a:p>
      </dgm:t>
    </dgm:pt>
    <dgm:pt modelId="{783028B3-BEDB-476B-AF8E-1725B2B170A9}" type="par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C50B32DD-5530-4453-B919-F076FC2B9457}" type="sib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B74687B-AFD2-48BD-B591-EE3114ABA641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Musicals</a:t>
          </a:r>
        </a:p>
      </dgm:t>
    </dgm:pt>
    <dgm:pt modelId="{479BDF94-CA8D-4985-AAE3-CE48193C8463}" type="par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5405615-A60C-40E5-B4D8-931975B2F18A}" type="sib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B0935516-FD33-41A0-8617-BDD737BA3478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Den ersten amerikanischen Finanzminister Alexander Hamilton</a:t>
          </a:r>
        </a:p>
      </dgm:t>
    </dgm:pt>
    <dgm:pt modelId="{5BC406FF-384F-42D3-BE58-D4354A015985}" type="par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A337F6E0-00E3-4A9C-A560-20B275C87006}" type="sib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7455D4F2-9532-4177-AD42-DB5DDCCA780D}" type="pres">
      <dgm:prSet presAssocID="{C48A4ED5-1C96-4AD6-A796-7751E70A7FF8}" presName="diagram" presStyleCnt="0">
        <dgm:presLayoutVars>
          <dgm:dir/>
          <dgm:resizeHandles val="exact"/>
        </dgm:presLayoutVars>
      </dgm:prSet>
      <dgm:spPr/>
    </dgm:pt>
    <dgm:pt modelId="{F0192FED-825E-4AAF-9A53-1597DA05000F}" type="pres">
      <dgm:prSet presAssocID="{AE4DCEE6-3EA7-4970-9D96-8EA7D49F4048}" presName="node" presStyleLbl="node1" presStyleIdx="0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1366D56B-2C27-4B2E-AD05-8ACD59AC4156}" type="pres">
      <dgm:prSet presAssocID="{3EEB0650-5DA0-4AD7-9E00-4DD58F4E17D5}" presName="sibTrans" presStyleCnt="0"/>
      <dgm:spPr/>
    </dgm:pt>
    <dgm:pt modelId="{C3DE36CB-4EBC-43A9-9B85-EC7697163A4A}" type="pres">
      <dgm:prSet presAssocID="{48FBD5B6-3B3C-400C-AAE8-7589E27DC3A5}" presName="node" presStyleLbl="node1" presStyleIdx="1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  <dgm:pt modelId="{4EEB8AB8-6BA4-44A2-91E0-F961AA8B7CDB}" type="pres">
      <dgm:prSet presAssocID="{C50B32DD-5530-4453-B919-F076FC2B9457}" presName="sibTrans" presStyleCnt="0"/>
      <dgm:spPr/>
    </dgm:pt>
    <dgm:pt modelId="{7373B31A-C03E-420D-BC98-3587EC4854BD}" type="pres">
      <dgm:prSet presAssocID="{DB74687B-AFD2-48BD-B591-EE3114ABA641}" presName="node" presStyleLbl="node1" presStyleIdx="2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5BC8DFB8-25E9-4AC1-9F7A-0FAB260B4657}" type="pres">
      <dgm:prSet presAssocID="{D5405615-A60C-40E5-B4D8-931975B2F18A}" presName="sibTrans" presStyleCnt="0"/>
      <dgm:spPr/>
    </dgm:pt>
    <dgm:pt modelId="{179F2E0C-13D4-4E35-A9FB-086931154840}" type="pres">
      <dgm:prSet presAssocID="{B0935516-FD33-41A0-8617-BDD737BA3478}" presName="node" presStyleLbl="node1" presStyleIdx="3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</dgm:ptLst>
  <dgm:cxnLst>
    <dgm:cxn modelId="{83FD0B19-D957-421A-A179-3DCCB465643B}" type="presOf" srcId="{AE4DCEE6-3EA7-4970-9D96-8EA7D49F4048}" destId="{F0192FED-825E-4AAF-9A53-1597DA05000F}" srcOrd="0" destOrd="0" presId="urn:microsoft.com/office/officeart/2005/8/layout/default"/>
    <dgm:cxn modelId="{D1FD121D-C1C6-4150-B30F-B1CF3F848DFB}" type="presOf" srcId="{B0935516-FD33-41A0-8617-BDD737BA3478}" destId="{179F2E0C-13D4-4E35-A9FB-086931154840}" srcOrd="0" destOrd="0" presId="urn:microsoft.com/office/officeart/2005/8/layout/default"/>
    <dgm:cxn modelId="{FD16DA45-3F4C-42AB-AA9A-7A7C677D12FC}" type="presOf" srcId="{48FBD5B6-3B3C-400C-AAE8-7589E27DC3A5}" destId="{C3DE36CB-4EBC-43A9-9B85-EC7697163A4A}" srcOrd="0" destOrd="0" presId="urn:microsoft.com/office/officeart/2005/8/layout/default"/>
    <dgm:cxn modelId="{28DFBF4D-85DA-42F3-BAD0-AFDF48B21CF1}" srcId="{C48A4ED5-1C96-4AD6-A796-7751E70A7FF8}" destId="{B0935516-FD33-41A0-8617-BDD737BA3478}" srcOrd="3" destOrd="0" parTransId="{5BC406FF-384F-42D3-BE58-D4354A015985}" sibTransId="{A337F6E0-00E3-4A9C-A560-20B275C87006}"/>
    <dgm:cxn modelId="{675A6E55-A65C-4980-91CE-73EBF513F435}" type="presOf" srcId="{DB74687B-AFD2-48BD-B591-EE3114ABA641}" destId="{7373B31A-C03E-420D-BC98-3587EC4854BD}" srcOrd="0" destOrd="0" presId="urn:microsoft.com/office/officeart/2005/8/layout/default"/>
    <dgm:cxn modelId="{7E59A690-68D3-4A05-B639-594AD82F5E01}" srcId="{C48A4ED5-1C96-4AD6-A796-7751E70A7FF8}" destId="{48FBD5B6-3B3C-400C-AAE8-7589E27DC3A5}" srcOrd="1" destOrd="0" parTransId="{783028B3-BEDB-476B-AF8E-1725B2B170A9}" sibTransId="{C50B32DD-5530-4453-B919-F076FC2B9457}"/>
    <dgm:cxn modelId="{D77D139C-5774-429D-B35A-21B5980A2A8D}" srcId="{C48A4ED5-1C96-4AD6-A796-7751E70A7FF8}" destId="{AE4DCEE6-3EA7-4970-9D96-8EA7D49F4048}" srcOrd="0" destOrd="0" parTransId="{6D5625EF-EBF3-4514-8891-9907C36C1E67}" sibTransId="{3EEB0650-5DA0-4AD7-9E00-4DD58F4E17D5}"/>
    <dgm:cxn modelId="{F0173BAC-7889-466F-A64C-868B6C087427}" srcId="{C48A4ED5-1C96-4AD6-A796-7751E70A7FF8}" destId="{DB74687B-AFD2-48BD-B591-EE3114ABA641}" srcOrd="2" destOrd="0" parTransId="{479BDF94-CA8D-4985-AAE3-CE48193C8463}" sibTransId="{D5405615-A60C-40E5-B4D8-931975B2F18A}"/>
    <dgm:cxn modelId="{5A4E9AE4-4A73-42BB-9982-280DEDCE42AF}" type="presOf" srcId="{C48A4ED5-1C96-4AD6-A796-7751E70A7FF8}" destId="{7455D4F2-9532-4177-AD42-DB5DDCCA780D}" srcOrd="0" destOrd="0" presId="urn:microsoft.com/office/officeart/2005/8/layout/default"/>
    <dgm:cxn modelId="{45E8BF46-CB34-4AC2-A894-C7F6A0AC256B}" type="presParOf" srcId="{7455D4F2-9532-4177-AD42-DB5DDCCA780D}" destId="{F0192FED-825E-4AAF-9A53-1597DA05000F}" srcOrd="0" destOrd="0" presId="urn:microsoft.com/office/officeart/2005/8/layout/default"/>
    <dgm:cxn modelId="{30B3F21A-8EF8-4088-818B-DAFA1ABD0354}" type="presParOf" srcId="{7455D4F2-9532-4177-AD42-DB5DDCCA780D}" destId="{1366D56B-2C27-4B2E-AD05-8ACD59AC4156}" srcOrd="1" destOrd="0" presId="urn:microsoft.com/office/officeart/2005/8/layout/default"/>
    <dgm:cxn modelId="{0C4A9836-038A-416A-8297-2E88C43A3C4B}" type="presParOf" srcId="{7455D4F2-9532-4177-AD42-DB5DDCCA780D}" destId="{C3DE36CB-4EBC-43A9-9B85-EC7697163A4A}" srcOrd="2" destOrd="0" presId="urn:microsoft.com/office/officeart/2005/8/layout/default"/>
    <dgm:cxn modelId="{6280FFE4-777F-4FF6-8AED-A4D17B1D9DCB}" type="presParOf" srcId="{7455D4F2-9532-4177-AD42-DB5DDCCA780D}" destId="{4EEB8AB8-6BA4-44A2-91E0-F961AA8B7CDB}" srcOrd="3" destOrd="0" presId="urn:microsoft.com/office/officeart/2005/8/layout/default"/>
    <dgm:cxn modelId="{A741E6C5-9393-49ED-967B-BFF0831D64BA}" type="presParOf" srcId="{7455D4F2-9532-4177-AD42-DB5DDCCA780D}" destId="{7373B31A-C03E-420D-BC98-3587EC4854BD}" srcOrd="4" destOrd="0" presId="urn:microsoft.com/office/officeart/2005/8/layout/default"/>
    <dgm:cxn modelId="{EF8BC26E-17D5-4573-9926-B6E8FA057AB4}" type="presParOf" srcId="{7455D4F2-9532-4177-AD42-DB5DDCCA780D}" destId="{5BC8DFB8-25E9-4AC1-9F7A-0FAB260B4657}" srcOrd="5" destOrd="0" presId="urn:microsoft.com/office/officeart/2005/8/layout/default"/>
    <dgm:cxn modelId="{735A7C86-2906-4947-AAF0-0D58A0EA5FB0}" type="presParOf" srcId="{7455D4F2-9532-4177-AD42-DB5DDCCA780D}" destId="{179F2E0C-13D4-4E35-A9FB-08693115484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48A4ED5-1C96-4AD6-A796-7751E70A7FF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E4DCEE6-3EA7-4970-9D96-8EA7D49F4048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~1.200 </a:t>
          </a:r>
          <a:r>
            <a:rPr lang="de-DE" dirty="0" err="1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stk</a:t>
          </a:r>
          <a:endParaRPr lang="de-DE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6D5625EF-EBF3-4514-8891-9907C36C1E67}" type="par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3EEB0650-5DA0-4AD7-9E00-4DD58F4E17D5}" type="sib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48FBD5B6-3B3C-400C-AAE8-7589E27DC3A5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~140.000 </a:t>
          </a:r>
          <a:r>
            <a:rPr lang="de-DE" dirty="0" err="1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stk</a:t>
          </a:r>
          <a:endParaRPr lang="de-DE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783028B3-BEDB-476B-AF8E-1725B2B170A9}" type="par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C50B32DD-5530-4453-B919-F076FC2B9457}" type="sib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B74687B-AFD2-48BD-B591-EE3114ABA641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~13.000 </a:t>
          </a:r>
          <a:r>
            <a:rPr lang="de-DE" dirty="0" err="1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stk</a:t>
          </a:r>
          <a:endParaRPr lang="de-DE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479BDF94-CA8D-4985-AAE3-CE48193C8463}" type="par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5405615-A60C-40E5-B4D8-931975B2F18A}" type="sib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B0935516-FD33-41A0-8617-BDD737BA3478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~60.000 </a:t>
          </a:r>
          <a:r>
            <a:rPr lang="de-DE" dirty="0" err="1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stk</a:t>
          </a:r>
          <a:endParaRPr lang="de-DE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5BC406FF-384F-42D3-BE58-D4354A015985}" type="par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A337F6E0-00E3-4A9C-A560-20B275C87006}" type="sib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7455D4F2-9532-4177-AD42-DB5DDCCA780D}" type="pres">
      <dgm:prSet presAssocID="{C48A4ED5-1C96-4AD6-A796-7751E70A7FF8}" presName="diagram" presStyleCnt="0">
        <dgm:presLayoutVars>
          <dgm:dir/>
          <dgm:resizeHandles val="exact"/>
        </dgm:presLayoutVars>
      </dgm:prSet>
      <dgm:spPr/>
    </dgm:pt>
    <dgm:pt modelId="{F0192FED-825E-4AAF-9A53-1597DA05000F}" type="pres">
      <dgm:prSet presAssocID="{AE4DCEE6-3EA7-4970-9D96-8EA7D49F4048}" presName="node" presStyleLbl="node1" presStyleIdx="0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1366D56B-2C27-4B2E-AD05-8ACD59AC4156}" type="pres">
      <dgm:prSet presAssocID="{3EEB0650-5DA0-4AD7-9E00-4DD58F4E17D5}" presName="sibTrans" presStyleCnt="0"/>
      <dgm:spPr/>
    </dgm:pt>
    <dgm:pt modelId="{C3DE36CB-4EBC-43A9-9B85-EC7697163A4A}" type="pres">
      <dgm:prSet presAssocID="{48FBD5B6-3B3C-400C-AAE8-7589E27DC3A5}" presName="node" presStyleLbl="node1" presStyleIdx="1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  <dgm:pt modelId="{4EEB8AB8-6BA4-44A2-91E0-F961AA8B7CDB}" type="pres">
      <dgm:prSet presAssocID="{C50B32DD-5530-4453-B919-F076FC2B9457}" presName="sibTrans" presStyleCnt="0"/>
      <dgm:spPr/>
    </dgm:pt>
    <dgm:pt modelId="{7373B31A-C03E-420D-BC98-3587EC4854BD}" type="pres">
      <dgm:prSet presAssocID="{DB74687B-AFD2-48BD-B591-EE3114ABA641}" presName="node" presStyleLbl="node1" presStyleIdx="2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5BC8DFB8-25E9-4AC1-9F7A-0FAB260B4657}" type="pres">
      <dgm:prSet presAssocID="{D5405615-A60C-40E5-B4D8-931975B2F18A}" presName="sibTrans" presStyleCnt="0"/>
      <dgm:spPr/>
    </dgm:pt>
    <dgm:pt modelId="{179F2E0C-13D4-4E35-A9FB-086931154840}" type="pres">
      <dgm:prSet presAssocID="{B0935516-FD33-41A0-8617-BDD737BA3478}" presName="node" presStyleLbl="node1" presStyleIdx="3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</dgm:ptLst>
  <dgm:cxnLst>
    <dgm:cxn modelId="{83FD0B19-D957-421A-A179-3DCCB465643B}" type="presOf" srcId="{AE4DCEE6-3EA7-4970-9D96-8EA7D49F4048}" destId="{F0192FED-825E-4AAF-9A53-1597DA05000F}" srcOrd="0" destOrd="0" presId="urn:microsoft.com/office/officeart/2005/8/layout/default"/>
    <dgm:cxn modelId="{D1FD121D-C1C6-4150-B30F-B1CF3F848DFB}" type="presOf" srcId="{B0935516-FD33-41A0-8617-BDD737BA3478}" destId="{179F2E0C-13D4-4E35-A9FB-086931154840}" srcOrd="0" destOrd="0" presId="urn:microsoft.com/office/officeart/2005/8/layout/default"/>
    <dgm:cxn modelId="{FD16DA45-3F4C-42AB-AA9A-7A7C677D12FC}" type="presOf" srcId="{48FBD5B6-3B3C-400C-AAE8-7589E27DC3A5}" destId="{C3DE36CB-4EBC-43A9-9B85-EC7697163A4A}" srcOrd="0" destOrd="0" presId="urn:microsoft.com/office/officeart/2005/8/layout/default"/>
    <dgm:cxn modelId="{28DFBF4D-85DA-42F3-BAD0-AFDF48B21CF1}" srcId="{C48A4ED5-1C96-4AD6-A796-7751E70A7FF8}" destId="{B0935516-FD33-41A0-8617-BDD737BA3478}" srcOrd="3" destOrd="0" parTransId="{5BC406FF-384F-42D3-BE58-D4354A015985}" sibTransId="{A337F6E0-00E3-4A9C-A560-20B275C87006}"/>
    <dgm:cxn modelId="{675A6E55-A65C-4980-91CE-73EBF513F435}" type="presOf" srcId="{DB74687B-AFD2-48BD-B591-EE3114ABA641}" destId="{7373B31A-C03E-420D-BC98-3587EC4854BD}" srcOrd="0" destOrd="0" presId="urn:microsoft.com/office/officeart/2005/8/layout/default"/>
    <dgm:cxn modelId="{7E59A690-68D3-4A05-B639-594AD82F5E01}" srcId="{C48A4ED5-1C96-4AD6-A796-7751E70A7FF8}" destId="{48FBD5B6-3B3C-400C-AAE8-7589E27DC3A5}" srcOrd="1" destOrd="0" parTransId="{783028B3-BEDB-476B-AF8E-1725B2B170A9}" sibTransId="{C50B32DD-5530-4453-B919-F076FC2B9457}"/>
    <dgm:cxn modelId="{D77D139C-5774-429D-B35A-21B5980A2A8D}" srcId="{C48A4ED5-1C96-4AD6-A796-7751E70A7FF8}" destId="{AE4DCEE6-3EA7-4970-9D96-8EA7D49F4048}" srcOrd="0" destOrd="0" parTransId="{6D5625EF-EBF3-4514-8891-9907C36C1E67}" sibTransId="{3EEB0650-5DA0-4AD7-9E00-4DD58F4E17D5}"/>
    <dgm:cxn modelId="{F0173BAC-7889-466F-A64C-868B6C087427}" srcId="{C48A4ED5-1C96-4AD6-A796-7751E70A7FF8}" destId="{DB74687B-AFD2-48BD-B591-EE3114ABA641}" srcOrd="2" destOrd="0" parTransId="{479BDF94-CA8D-4985-AAE3-CE48193C8463}" sibTransId="{D5405615-A60C-40E5-B4D8-931975B2F18A}"/>
    <dgm:cxn modelId="{5A4E9AE4-4A73-42BB-9982-280DEDCE42AF}" type="presOf" srcId="{C48A4ED5-1C96-4AD6-A796-7751E70A7FF8}" destId="{7455D4F2-9532-4177-AD42-DB5DDCCA780D}" srcOrd="0" destOrd="0" presId="urn:microsoft.com/office/officeart/2005/8/layout/default"/>
    <dgm:cxn modelId="{45E8BF46-CB34-4AC2-A894-C7F6A0AC256B}" type="presParOf" srcId="{7455D4F2-9532-4177-AD42-DB5DDCCA780D}" destId="{F0192FED-825E-4AAF-9A53-1597DA05000F}" srcOrd="0" destOrd="0" presId="urn:microsoft.com/office/officeart/2005/8/layout/default"/>
    <dgm:cxn modelId="{30B3F21A-8EF8-4088-818B-DAFA1ABD0354}" type="presParOf" srcId="{7455D4F2-9532-4177-AD42-DB5DDCCA780D}" destId="{1366D56B-2C27-4B2E-AD05-8ACD59AC4156}" srcOrd="1" destOrd="0" presId="urn:microsoft.com/office/officeart/2005/8/layout/default"/>
    <dgm:cxn modelId="{0C4A9836-038A-416A-8297-2E88C43A3C4B}" type="presParOf" srcId="{7455D4F2-9532-4177-AD42-DB5DDCCA780D}" destId="{C3DE36CB-4EBC-43A9-9B85-EC7697163A4A}" srcOrd="2" destOrd="0" presId="urn:microsoft.com/office/officeart/2005/8/layout/default"/>
    <dgm:cxn modelId="{6280FFE4-777F-4FF6-8AED-A4D17B1D9DCB}" type="presParOf" srcId="{7455D4F2-9532-4177-AD42-DB5DDCCA780D}" destId="{4EEB8AB8-6BA4-44A2-91E0-F961AA8B7CDB}" srcOrd="3" destOrd="0" presId="urn:microsoft.com/office/officeart/2005/8/layout/default"/>
    <dgm:cxn modelId="{A741E6C5-9393-49ED-967B-BFF0831D64BA}" type="presParOf" srcId="{7455D4F2-9532-4177-AD42-DB5DDCCA780D}" destId="{7373B31A-C03E-420D-BC98-3587EC4854BD}" srcOrd="4" destOrd="0" presId="urn:microsoft.com/office/officeart/2005/8/layout/default"/>
    <dgm:cxn modelId="{EF8BC26E-17D5-4573-9926-B6E8FA057AB4}" type="presParOf" srcId="{7455D4F2-9532-4177-AD42-DB5DDCCA780D}" destId="{5BC8DFB8-25E9-4AC1-9F7A-0FAB260B4657}" srcOrd="5" destOrd="0" presId="urn:microsoft.com/office/officeart/2005/8/layout/default"/>
    <dgm:cxn modelId="{735A7C86-2906-4947-AAF0-0D58A0EA5FB0}" type="presParOf" srcId="{7455D4F2-9532-4177-AD42-DB5DDCCA780D}" destId="{179F2E0C-13D4-4E35-A9FB-08693115484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C48A4ED5-1C96-4AD6-A796-7751E70A7FF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E4DCEE6-3EA7-4970-9D96-8EA7D49F4048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Graphentheorie</a:t>
          </a:r>
        </a:p>
      </dgm:t>
    </dgm:pt>
    <dgm:pt modelId="{6D5625EF-EBF3-4514-8891-9907C36C1E67}" type="par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3EEB0650-5DA0-4AD7-9E00-4DD58F4E17D5}" type="sib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48FBD5B6-3B3C-400C-AAE8-7589E27DC3A5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Geomathematik</a:t>
          </a:r>
        </a:p>
      </dgm:t>
    </dgm:pt>
    <dgm:pt modelId="{783028B3-BEDB-476B-AF8E-1725B2B170A9}" type="par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C50B32DD-5530-4453-B919-F076FC2B9457}" type="sib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B74687B-AFD2-48BD-B591-EE3114ABA641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Stochastik</a:t>
          </a:r>
        </a:p>
      </dgm:t>
    </dgm:pt>
    <dgm:pt modelId="{479BDF94-CA8D-4985-AAE3-CE48193C8463}" type="par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5405615-A60C-40E5-B4D8-931975B2F18A}" type="sib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B0935516-FD33-41A0-8617-BDD737BA3478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Spieltheorie</a:t>
          </a:r>
        </a:p>
      </dgm:t>
    </dgm:pt>
    <dgm:pt modelId="{5BC406FF-384F-42D3-BE58-D4354A015985}" type="par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A337F6E0-00E3-4A9C-A560-20B275C87006}" type="sib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7455D4F2-9532-4177-AD42-DB5DDCCA780D}" type="pres">
      <dgm:prSet presAssocID="{C48A4ED5-1C96-4AD6-A796-7751E70A7FF8}" presName="diagram" presStyleCnt="0">
        <dgm:presLayoutVars>
          <dgm:dir/>
          <dgm:resizeHandles val="exact"/>
        </dgm:presLayoutVars>
      </dgm:prSet>
      <dgm:spPr/>
    </dgm:pt>
    <dgm:pt modelId="{F0192FED-825E-4AAF-9A53-1597DA05000F}" type="pres">
      <dgm:prSet presAssocID="{AE4DCEE6-3EA7-4970-9D96-8EA7D49F4048}" presName="node" presStyleLbl="node1" presStyleIdx="0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1366D56B-2C27-4B2E-AD05-8ACD59AC4156}" type="pres">
      <dgm:prSet presAssocID="{3EEB0650-5DA0-4AD7-9E00-4DD58F4E17D5}" presName="sibTrans" presStyleCnt="0"/>
      <dgm:spPr/>
    </dgm:pt>
    <dgm:pt modelId="{C3DE36CB-4EBC-43A9-9B85-EC7697163A4A}" type="pres">
      <dgm:prSet presAssocID="{48FBD5B6-3B3C-400C-AAE8-7589E27DC3A5}" presName="node" presStyleLbl="node1" presStyleIdx="1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  <dgm:pt modelId="{4EEB8AB8-6BA4-44A2-91E0-F961AA8B7CDB}" type="pres">
      <dgm:prSet presAssocID="{C50B32DD-5530-4453-B919-F076FC2B9457}" presName="sibTrans" presStyleCnt="0"/>
      <dgm:spPr/>
    </dgm:pt>
    <dgm:pt modelId="{7373B31A-C03E-420D-BC98-3587EC4854BD}" type="pres">
      <dgm:prSet presAssocID="{DB74687B-AFD2-48BD-B591-EE3114ABA641}" presName="node" presStyleLbl="node1" presStyleIdx="2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5BC8DFB8-25E9-4AC1-9F7A-0FAB260B4657}" type="pres">
      <dgm:prSet presAssocID="{D5405615-A60C-40E5-B4D8-931975B2F18A}" presName="sibTrans" presStyleCnt="0"/>
      <dgm:spPr/>
    </dgm:pt>
    <dgm:pt modelId="{179F2E0C-13D4-4E35-A9FB-086931154840}" type="pres">
      <dgm:prSet presAssocID="{B0935516-FD33-41A0-8617-BDD737BA3478}" presName="node" presStyleLbl="node1" presStyleIdx="3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</dgm:ptLst>
  <dgm:cxnLst>
    <dgm:cxn modelId="{83FD0B19-D957-421A-A179-3DCCB465643B}" type="presOf" srcId="{AE4DCEE6-3EA7-4970-9D96-8EA7D49F4048}" destId="{F0192FED-825E-4AAF-9A53-1597DA05000F}" srcOrd="0" destOrd="0" presId="urn:microsoft.com/office/officeart/2005/8/layout/default"/>
    <dgm:cxn modelId="{D1FD121D-C1C6-4150-B30F-B1CF3F848DFB}" type="presOf" srcId="{B0935516-FD33-41A0-8617-BDD737BA3478}" destId="{179F2E0C-13D4-4E35-A9FB-086931154840}" srcOrd="0" destOrd="0" presId="urn:microsoft.com/office/officeart/2005/8/layout/default"/>
    <dgm:cxn modelId="{FD16DA45-3F4C-42AB-AA9A-7A7C677D12FC}" type="presOf" srcId="{48FBD5B6-3B3C-400C-AAE8-7589E27DC3A5}" destId="{C3DE36CB-4EBC-43A9-9B85-EC7697163A4A}" srcOrd="0" destOrd="0" presId="urn:microsoft.com/office/officeart/2005/8/layout/default"/>
    <dgm:cxn modelId="{28DFBF4D-85DA-42F3-BAD0-AFDF48B21CF1}" srcId="{C48A4ED5-1C96-4AD6-A796-7751E70A7FF8}" destId="{B0935516-FD33-41A0-8617-BDD737BA3478}" srcOrd="3" destOrd="0" parTransId="{5BC406FF-384F-42D3-BE58-D4354A015985}" sibTransId="{A337F6E0-00E3-4A9C-A560-20B275C87006}"/>
    <dgm:cxn modelId="{675A6E55-A65C-4980-91CE-73EBF513F435}" type="presOf" srcId="{DB74687B-AFD2-48BD-B591-EE3114ABA641}" destId="{7373B31A-C03E-420D-BC98-3587EC4854BD}" srcOrd="0" destOrd="0" presId="urn:microsoft.com/office/officeart/2005/8/layout/default"/>
    <dgm:cxn modelId="{7E59A690-68D3-4A05-B639-594AD82F5E01}" srcId="{C48A4ED5-1C96-4AD6-A796-7751E70A7FF8}" destId="{48FBD5B6-3B3C-400C-AAE8-7589E27DC3A5}" srcOrd="1" destOrd="0" parTransId="{783028B3-BEDB-476B-AF8E-1725B2B170A9}" sibTransId="{C50B32DD-5530-4453-B919-F076FC2B9457}"/>
    <dgm:cxn modelId="{D77D139C-5774-429D-B35A-21B5980A2A8D}" srcId="{C48A4ED5-1C96-4AD6-A796-7751E70A7FF8}" destId="{AE4DCEE6-3EA7-4970-9D96-8EA7D49F4048}" srcOrd="0" destOrd="0" parTransId="{6D5625EF-EBF3-4514-8891-9907C36C1E67}" sibTransId="{3EEB0650-5DA0-4AD7-9E00-4DD58F4E17D5}"/>
    <dgm:cxn modelId="{F0173BAC-7889-466F-A64C-868B6C087427}" srcId="{C48A4ED5-1C96-4AD6-A796-7751E70A7FF8}" destId="{DB74687B-AFD2-48BD-B591-EE3114ABA641}" srcOrd="2" destOrd="0" parTransId="{479BDF94-CA8D-4985-AAE3-CE48193C8463}" sibTransId="{D5405615-A60C-40E5-B4D8-931975B2F18A}"/>
    <dgm:cxn modelId="{5A4E9AE4-4A73-42BB-9982-280DEDCE42AF}" type="presOf" srcId="{C48A4ED5-1C96-4AD6-A796-7751E70A7FF8}" destId="{7455D4F2-9532-4177-AD42-DB5DDCCA780D}" srcOrd="0" destOrd="0" presId="urn:microsoft.com/office/officeart/2005/8/layout/default"/>
    <dgm:cxn modelId="{45E8BF46-CB34-4AC2-A894-C7F6A0AC256B}" type="presParOf" srcId="{7455D4F2-9532-4177-AD42-DB5DDCCA780D}" destId="{F0192FED-825E-4AAF-9A53-1597DA05000F}" srcOrd="0" destOrd="0" presId="urn:microsoft.com/office/officeart/2005/8/layout/default"/>
    <dgm:cxn modelId="{30B3F21A-8EF8-4088-818B-DAFA1ABD0354}" type="presParOf" srcId="{7455D4F2-9532-4177-AD42-DB5DDCCA780D}" destId="{1366D56B-2C27-4B2E-AD05-8ACD59AC4156}" srcOrd="1" destOrd="0" presId="urn:microsoft.com/office/officeart/2005/8/layout/default"/>
    <dgm:cxn modelId="{0C4A9836-038A-416A-8297-2E88C43A3C4B}" type="presParOf" srcId="{7455D4F2-9532-4177-AD42-DB5DDCCA780D}" destId="{C3DE36CB-4EBC-43A9-9B85-EC7697163A4A}" srcOrd="2" destOrd="0" presId="urn:microsoft.com/office/officeart/2005/8/layout/default"/>
    <dgm:cxn modelId="{6280FFE4-777F-4FF6-8AED-A4D17B1D9DCB}" type="presParOf" srcId="{7455D4F2-9532-4177-AD42-DB5DDCCA780D}" destId="{4EEB8AB8-6BA4-44A2-91E0-F961AA8B7CDB}" srcOrd="3" destOrd="0" presId="urn:microsoft.com/office/officeart/2005/8/layout/default"/>
    <dgm:cxn modelId="{A741E6C5-9393-49ED-967B-BFF0831D64BA}" type="presParOf" srcId="{7455D4F2-9532-4177-AD42-DB5DDCCA780D}" destId="{7373B31A-C03E-420D-BC98-3587EC4854BD}" srcOrd="4" destOrd="0" presId="urn:microsoft.com/office/officeart/2005/8/layout/default"/>
    <dgm:cxn modelId="{EF8BC26E-17D5-4573-9926-B6E8FA057AB4}" type="presParOf" srcId="{7455D4F2-9532-4177-AD42-DB5DDCCA780D}" destId="{5BC8DFB8-25E9-4AC1-9F7A-0FAB260B4657}" srcOrd="5" destOrd="0" presId="urn:microsoft.com/office/officeart/2005/8/layout/default"/>
    <dgm:cxn modelId="{735A7C86-2906-4947-AAF0-0D58A0EA5FB0}" type="presParOf" srcId="{7455D4F2-9532-4177-AD42-DB5DDCCA780D}" destId="{179F2E0C-13D4-4E35-A9FB-08693115484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C48A4ED5-1C96-4AD6-A796-7751E70A7FF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E4DCEE6-3EA7-4970-9D96-8EA7D49F4048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Frankreich</a:t>
          </a:r>
        </a:p>
      </dgm:t>
    </dgm:pt>
    <dgm:pt modelId="{6D5625EF-EBF3-4514-8891-9907C36C1E67}" type="par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3EEB0650-5DA0-4AD7-9E00-4DD58F4E17D5}" type="sib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48FBD5B6-3B3C-400C-AAE8-7589E27DC3A5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Russland</a:t>
          </a:r>
        </a:p>
      </dgm:t>
    </dgm:pt>
    <dgm:pt modelId="{783028B3-BEDB-476B-AF8E-1725B2B170A9}" type="par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C50B32DD-5530-4453-B919-F076FC2B9457}" type="sib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B74687B-AFD2-48BD-B591-EE3114ABA641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USA</a:t>
          </a:r>
        </a:p>
      </dgm:t>
    </dgm:pt>
    <dgm:pt modelId="{479BDF94-CA8D-4985-AAE3-CE48193C8463}" type="par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5405615-A60C-40E5-B4D8-931975B2F18A}" type="sib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B0935516-FD33-41A0-8617-BDD737BA3478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 err="1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Großbritanien</a:t>
          </a:r>
          <a:endParaRPr lang="de-DE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5BC406FF-384F-42D3-BE58-D4354A015985}" type="par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A337F6E0-00E3-4A9C-A560-20B275C87006}" type="sib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7455D4F2-9532-4177-AD42-DB5DDCCA780D}" type="pres">
      <dgm:prSet presAssocID="{C48A4ED5-1C96-4AD6-A796-7751E70A7FF8}" presName="diagram" presStyleCnt="0">
        <dgm:presLayoutVars>
          <dgm:dir/>
          <dgm:resizeHandles val="exact"/>
        </dgm:presLayoutVars>
      </dgm:prSet>
      <dgm:spPr/>
    </dgm:pt>
    <dgm:pt modelId="{F0192FED-825E-4AAF-9A53-1597DA05000F}" type="pres">
      <dgm:prSet presAssocID="{AE4DCEE6-3EA7-4970-9D96-8EA7D49F4048}" presName="node" presStyleLbl="node1" presStyleIdx="0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1366D56B-2C27-4B2E-AD05-8ACD59AC4156}" type="pres">
      <dgm:prSet presAssocID="{3EEB0650-5DA0-4AD7-9E00-4DD58F4E17D5}" presName="sibTrans" presStyleCnt="0"/>
      <dgm:spPr/>
    </dgm:pt>
    <dgm:pt modelId="{C3DE36CB-4EBC-43A9-9B85-EC7697163A4A}" type="pres">
      <dgm:prSet presAssocID="{48FBD5B6-3B3C-400C-AAE8-7589E27DC3A5}" presName="node" presStyleLbl="node1" presStyleIdx="1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  <dgm:pt modelId="{4EEB8AB8-6BA4-44A2-91E0-F961AA8B7CDB}" type="pres">
      <dgm:prSet presAssocID="{C50B32DD-5530-4453-B919-F076FC2B9457}" presName="sibTrans" presStyleCnt="0"/>
      <dgm:spPr/>
    </dgm:pt>
    <dgm:pt modelId="{7373B31A-C03E-420D-BC98-3587EC4854BD}" type="pres">
      <dgm:prSet presAssocID="{DB74687B-AFD2-48BD-B591-EE3114ABA641}" presName="node" presStyleLbl="node1" presStyleIdx="2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5BC8DFB8-25E9-4AC1-9F7A-0FAB260B4657}" type="pres">
      <dgm:prSet presAssocID="{D5405615-A60C-40E5-B4D8-931975B2F18A}" presName="sibTrans" presStyleCnt="0"/>
      <dgm:spPr/>
    </dgm:pt>
    <dgm:pt modelId="{179F2E0C-13D4-4E35-A9FB-086931154840}" type="pres">
      <dgm:prSet presAssocID="{B0935516-FD33-41A0-8617-BDD737BA3478}" presName="node" presStyleLbl="node1" presStyleIdx="3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</dgm:ptLst>
  <dgm:cxnLst>
    <dgm:cxn modelId="{83FD0B19-D957-421A-A179-3DCCB465643B}" type="presOf" srcId="{AE4DCEE6-3EA7-4970-9D96-8EA7D49F4048}" destId="{F0192FED-825E-4AAF-9A53-1597DA05000F}" srcOrd="0" destOrd="0" presId="urn:microsoft.com/office/officeart/2005/8/layout/default"/>
    <dgm:cxn modelId="{D1FD121D-C1C6-4150-B30F-B1CF3F848DFB}" type="presOf" srcId="{B0935516-FD33-41A0-8617-BDD737BA3478}" destId="{179F2E0C-13D4-4E35-A9FB-086931154840}" srcOrd="0" destOrd="0" presId="urn:microsoft.com/office/officeart/2005/8/layout/default"/>
    <dgm:cxn modelId="{FD16DA45-3F4C-42AB-AA9A-7A7C677D12FC}" type="presOf" srcId="{48FBD5B6-3B3C-400C-AAE8-7589E27DC3A5}" destId="{C3DE36CB-4EBC-43A9-9B85-EC7697163A4A}" srcOrd="0" destOrd="0" presId="urn:microsoft.com/office/officeart/2005/8/layout/default"/>
    <dgm:cxn modelId="{28DFBF4D-85DA-42F3-BAD0-AFDF48B21CF1}" srcId="{C48A4ED5-1C96-4AD6-A796-7751E70A7FF8}" destId="{B0935516-FD33-41A0-8617-BDD737BA3478}" srcOrd="3" destOrd="0" parTransId="{5BC406FF-384F-42D3-BE58-D4354A015985}" sibTransId="{A337F6E0-00E3-4A9C-A560-20B275C87006}"/>
    <dgm:cxn modelId="{675A6E55-A65C-4980-91CE-73EBF513F435}" type="presOf" srcId="{DB74687B-AFD2-48BD-B591-EE3114ABA641}" destId="{7373B31A-C03E-420D-BC98-3587EC4854BD}" srcOrd="0" destOrd="0" presId="urn:microsoft.com/office/officeart/2005/8/layout/default"/>
    <dgm:cxn modelId="{7E59A690-68D3-4A05-B639-594AD82F5E01}" srcId="{C48A4ED5-1C96-4AD6-A796-7751E70A7FF8}" destId="{48FBD5B6-3B3C-400C-AAE8-7589E27DC3A5}" srcOrd="1" destOrd="0" parTransId="{783028B3-BEDB-476B-AF8E-1725B2B170A9}" sibTransId="{C50B32DD-5530-4453-B919-F076FC2B9457}"/>
    <dgm:cxn modelId="{D77D139C-5774-429D-B35A-21B5980A2A8D}" srcId="{C48A4ED5-1C96-4AD6-A796-7751E70A7FF8}" destId="{AE4DCEE6-3EA7-4970-9D96-8EA7D49F4048}" srcOrd="0" destOrd="0" parTransId="{6D5625EF-EBF3-4514-8891-9907C36C1E67}" sibTransId="{3EEB0650-5DA0-4AD7-9E00-4DD58F4E17D5}"/>
    <dgm:cxn modelId="{F0173BAC-7889-466F-A64C-868B6C087427}" srcId="{C48A4ED5-1C96-4AD6-A796-7751E70A7FF8}" destId="{DB74687B-AFD2-48BD-B591-EE3114ABA641}" srcOrd="2" destOrd="0" parTransId="{479BDF94-CA8D-4985-AAE3-CE48193C8463}" sibTransId="{D5405615-A60C-40E5-B4D8-931975B2F18A}"/>
    <dgm:cxn modelId="{5A4E9AE4-4A73-42BB-9982-280DEDCE42AF}" type="presOf" srcId="{C48A4ED5-1C96-4AD6-A796-7751E70A7FF8}" destId="{7455D4F2-9532-4177-AD42-DB5DDCCA780D}" srcOrd="0" destOrd="0" presId="urn:microsoft.com/office/officeart/2005/8/layout/default"/>
    <dgm:cxn modelId="{45E8BF46-CB34-4AC2-A894-C7F6A0AC256B}" type="presParOf" srcId="{7455D4F2-9532-4177-AD42-DB5DDCCA780D}" destId="{F0192FED-825E-4AAF-9A53-1597DA05000F}" srcOrd="0" destOrd="0" presId="urn:microsoft.com/office/officeart/2005/8/layout/default"/>
    <dgm:cxn modelId="{30B3F21A-8EF8-4088-818B-DAFA1ABD0354}" type="presParOf" srcId="{7455D4F2-9532-4177-AD42-DB5DDCCA780D}" destId="{1366D56B-2C27-4B2E-AD05-8ACD59AC4156}" srcOrd="1" destOrd="0" presId="urn:microsoft.com/office/officeart/2005/8/layout/default"/>
    <dgm:cxn modelId="{0C4A9836-038A-416A-8297-2E88C43A3C4B}" type="presParOf" srcId="{7455D4F2-9532-4177-AD42-DB5DDCCA780D}" destId="{C3DE36CB-4EBC-43A9-9B85-EC7697163A4A}" srcOrd="2" destOrd="0" presId="urn:microsoft.com/office/officeart/2005/8/layout/default"/>
    <dgm:cxn modelId="{6280FFE4-777F-4FF6-8AED-A4D17B1D9DCB}" type="presParOf" srcId="{7455D4F2-9532-4177-AD42-DB5DDCCA780D}" destId="{4EEB8AB8-6BA4-44A2-91E0-F961AA8B7CDB}" srcOrd="3" destOrd="0" presId="urn:microsoft.com/office/officeart/2005/8/layout/default"/>
    <dgm:cxn modelId="{A741E6C5-9393-49ED-967B-BFF0831D64BA}" type="presParOf" srcId="{7455D4F2-9532-4177-AD42-DB5DDCCA780D}" destId="{7373B31A-C03E-420D-BC98-3587EC4854BD}" srcOrd="4" destOrd="0" presId="urn:microsoft.com/office/officeart/2005/8/layout/default"/>
    <dgm:cxn modelId="{EF8BC26E-17D5-4573-9926-B6E8FA057AB4}" type="presParOf" srcId="{7455D4F2-9532-4177-AD42-DB5DDCCA780D}" destId="{5BC8DFB8-25E9-4AC1-9F7A-0FAB260B4657}" srcOrd="5" destOrd="0" presId="urn:microsoft.com/office/officeart/2005/8/layout/default"/>
    <dgm:cxn modelId="{735A7C86-2906-4947-AAF0-0D58A0EA5FB0}" type="presParOf" srcId="{7455D4F2-9532-4177-AD42-DB5DDCCA780D}" destId="{179F2E0C-13D4-4E35-A9FB-08693115484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C48A4ED5-1C96-4AD6-A796-7751E70A7FF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E4DCEE6-3EA7-4970-9D96-8EA7D49F4048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Eine sibirische Vogelart</a:t>
          </a:r>
        </a:p>
      </dgm:t>
    </dgm:pt>
    <dgm:pt modelId="{6D5625EF-EBF3-4514-8891-9907C36C1E67}" type="par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3EEB0650-5DA0-4AD7-9E00-4DD58F4E17D5}" type="sib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48FBD5B6-3B3C-400C-AAE8-7589E27DC3A5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Eine einzigartige Gangart von </a:t>
          </a:r>
          <a:r>
            <a:rPr lang="de-DE" dirty="0">
              <a:solidFill>
                <a:srgbClr val="CCD6DF"/>
              </a:solidFill>
              <a:latin typeface="Andika" panose="02000000000000000000" pitchFamily="2" charset="0"/>
            </a:rPr>
            <a:t>Jakuten-Pferden</a:t>
          </a:r>
          <a:endParaRPr lang="de-DE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783028B3-BEDB-476B-AF8E-1725B2B170A9}" type="par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C50B32DD-5530-4453-B919-F076FC2B9457}" type="sib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B74687B-AFD2-48BD-B591-EE3114ABA641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Ein brauner Farbstoff aus Birkenpech</a:t>
          </a:r>
        </a:p>
      </dgm:t>
    </dgm:pt>
    <dgm:pt modelId="{479BDF94-CA8D-4985-AAE3-CE48193C8463}" type="par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5405615-A60C-40E5-B4D8-931975B2F18A}" type="sib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B0935516-FD33-41A0-8617-BDD737BA3478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Eine uralte erstarrte Lavafläche</a:t>
          </a:r>
        </a:p>
      </dgm:t>
    </dgm:pt>
    <dgm:pt modelId="{5BC406FF-384F-42D3-BE58-D4354A015985}" type="par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A337F6E0-00E3-4A9C-A560-20B275C87006}" type="sib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7455D4F2-9532-4177-AD42-DB5DDCCA780D}" type="pres">
      <dgm:prSet presAssocID="{C48A4ED5-1C96-4AD6-A796-7751E70A7FF8}" presName="diagram" presStyleCnt="0">
        <dgm:presLayoutVars>
          <dgm:dir/>
          <dgm:resizeHandles val="exact"/>
        </dgm:presLayoutVars>
      </dgm:prSet>
      <dgm:spPr/>
    </dgm:pt>
    <dgm:pt modelId="{F0192FED-825E-4AAF-9A53-1597DA05000F}" type="pres">
      <dgm:prSet presAssocID="{AE4DCEE6-3EA7-4970-9D96-8EA7D49F4048}" presName="node" presStyleLbl="node1" presStyleIdx="0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1366D56B-2C27-4B2E-AD05-8ACD59AC4156}" type="pres">
      <dgm:prSet presAssocID="{3EEB0650-5DA0-4AD7-9E00-4DD58F4E17D5}" presName="sibTrans" presStyleCnt="0"/>
      <dgm:spPr/>
    </dgm:pt>
    <dgm:pt modelId="{C3DE36CB-4EBC-43A9-9B85-EC7697163A4A}" type="pres">
      <dgm:prSet presAssocID="{48FBD5B6-3B3C-400C-AAE8-7589E27DC3A5}" presName="node" presStyleLbl="node1" presStyleIdx="1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  <dgm:pt modelId="{4EEB8AB8-6BA4-44A2-91E0-F961AA8B7CDB}" type="pres">
      <dgm:prSet presAssocID="{C50B32DD-5530-4453-B919-F076FC2B9457}" presName="sibTrans" presStyleCnt="0"/>
      <dgm:spPr/>
    </dgm:pt>
    <dgm:pt modelId="{7373B31A-C03E-420D-BC98-3587EC4854BD}" type="pres">
      <dgm:prSet presAssocID="{DB74687B-AFD2-48BD-B591-EE3114ABA641}" presName="node" presStyleLbl="node1" presStyleIdx="2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5BC8DFB8-25E9-4AC1-9F7A-0FAB260B4657}" type="pres">
      <dgm:prSet presAssocID="{D5405615-A60C-40E5-B4D8-931975B2F18A}" presName="sibTrans" presStyleCnt="0"/>
      <dgm:spPr/>
    </dgm:pt>
    <dgm:pt modelId="{179F2E0C-13D4-4E35-A9FB-086931154840}" type="pres">
      <dgm:prSet presAssocID="{B0935516-FD33-41A0-8617-BDD737BA3478}" presName="node" presStyleLbl="node1" presStyleIdx="3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</dgm:ptLst>
  <dgm:cxnLst>
    <dgm:cxn modelId="{83FD0B19-D957-421A-A179-3DCCB465643B}" type="presOf" srcId="{AE4DCEE6-3EA7-4970-9D96-8EA7D49F4048}" destId="{F0192FED-825E-4AAF-9A53-1597DA05000F}" srcOrd="0" destOrd="0" presId="urn:microsoft.com/office/officeart/2005/8/layout/default"/>
    <dgm:cxn modelId="{D1FD121D-C1C6-4150-B30F-B1CF3F848DFB}" type="presOf" srcId="{B0935516-FD33-41A0-8617-BDD737BA3478}" destId="{179F2E0C-13D4-4E35-A9FB-086931154840}" srcOrd="0" destOrd="0" presId="urn:microsoft.com/office/officeart/2005/8/layout/default"/>
    <dgm:cxn modelId="{FD16DA45-3F4C-42AB-AA9A-7A7C677D12FC}" type="presOf" srcId="{48FBD5B6-3B3C-400C-AAE8-7589E27DC3A5}" destId="{C3DE36CB-4EBC-43A9-9B85-EC7697163A4A}" srcOrd="0" destOrd="0" presId="urn:microsoft.com/office/officeart/2005/8/layout/default"/>
    <dgm:cxn modelId="{28DFBF4D-85DA-42F3-BAD0-AFDF48B21CF1}" srcId="{C48A4ED5-1C96-4AD6-A796-7751E70A7FF8}" destId="{B0935516-FD33-41A0-8617-BDD737BA3478}" srcOrd="3" destOrd="0" parTransId="{5BC406FF-384F-42D3-BE58-D4354A015985}" sibTransId="{A337F6E0-00E3-4A9C-A560-20B275C87006}"/>
    <dgm:cxn modelId="{675A6E55-A65C-4980-91CE-73EBF513F435}" type="presOf" srcId="{DB74687B-AFD2-48BD-B591-EE3114ABA641}" destId="{7373B31A-C03E-420D-BC98-3587EC4854BD}" srcOrd="0" destOrd="0" presId="urn:microsoft.com/office/officeart/2005/8/layout/default"/>
    <dgm:cxn modelId="{7E59A690-68D3-4A05-B639-594AD82F5E01}" srcId="{C48A4ED5-1C96-4AD6-A796-7751E70A7FF8}" destId="{48FBD5B6-3B3C-400C-AAE8-7589E27DC3A5}" srcOrd="1" destOrd="0" parTransId="{783028B3-BEDB-476B-AF8E-1725B2B170A9}" sibTransId="{C50B32DD-5530-4453-B919-F076FC2B9457}"/>
    <dgm:cxn modelId="{D77D139C-5774-429D-B35A-21B5980A2A8D}" srcId="{C48A4ED5-1C96-4AD6-A796-7751E70A7FF8}" destId="{AE4DCEE6-3EA7-4970-9D96-8EA7D49F4048}" srcOrd="0" destOrd="0" parTransId="{6D5625EF-EBF3-4514-8891-9907C36C1E67}" sibTransId="{3EEB0650-5DA0-4AD7-9E00-4DD58F4E17D5}"/>
    <dgm:cxn modelId="{F0173BAC-7889-466F-A64C-868B6C087427}" srcId="{C48A4ED5-1C96-4AD6-A796-7751E70A7FF8}" destId="{DB74687B-AFD2-48BD-B591-EE3114ABA641}" srcOrd="2" destOrd="0" parTransId="{479BDF94-CA8D-4985-AAE3-CE48193C8463}" sibTransId="{D5405615-A60C-40E5-B4D8-931975B2F18A}"/>
    <dgm:cxn modelId="{5A4E9AE4-4A73-42BB-9982-280DEDCE42AF}" type="presOf" srcId="{C48A4ED5-1C96-4AD6-A796-7751E70A7FF8}" destId="{7455D4F2-9532-4177-AD42-DB5DDCCA780D}" srcOrd="0" destOrd="0" presId="urn:microsoft.com/office/officeart/2005/8/layout/default"/>
    <dgm:cxn modelId="{45E8BF46-CB34-4AC2-A894-C7F6A0AC256B}" type="presParOf" srcId="{7455D4F2-9532-4177-AD42-DB5DDCCA780D}" destId="{F0192FED-825E-4AAF-9A53-1597DA05000F}" srcOrd="0" destOrd="0" presId="urn:microsoft.com/office/officeart/2005/8/layout/default"/>
    <dgm:cxn modelId="{30B3F21A-8EF8-4088-818B-DAFA1ABD0354}" type="presParOf" srcId="{7455D4F2-9532-4177-AD42-DB5DDCCA780D}" destId="{1366D56B-2C27-4B2E-AD05-8ACD59AC4156}" srcOrd="1" destOrd="0" presId="urn:microsoft.com/office/officeart/2005/8/layout/default"/>
    <dgm:cxn modelId="{0C4A9836-038A-416A-8297-2E88C43A3C4B}" type="presParOf" srcId="{7455D4F2-9532-4177-AD42-DB5DDCCA780D}" destId="{C3DE36CB-4EBC-43A9-9B85-EC7697163A4A}" srcOrd="2" destOrd="0" presId="urn:microsoft.com/office/officeart/2005/8/layout/default"/>
    <dgm:cxn modelId="{6280FFE4-777F-4FF6-8AED-A4D17B1D9DCB}" type="presParOf" srcId="{7455D4F2-9532-4177-AD42-DB5DDCCA780D}" destId="{4EEB8AB8-6BA4-44A2-91E0-F961AA8B7CDB}" srcOrd="3" destOrd="0" presId="urn:microsoft.com/office/officeart/2005/8/layout/default"/>
    <dgm:cxn modelId="{A741E6C5-9393-49ED-967B-BFF0831D64BA}" type="presParOf" srcId="{7455D4F2-9532-4177-AD42-DB5DDCCA780D}" destId="{7373B31A-C03E-420D-BC98-3587EC4854BD}" srcOrd="4" destOrd="0" presId="urn:microsoft.com/office/officeart/2005/8/layout/default"/>
    <dgm:cxn modelId="{EF8BC26E-17D5-4573-9926-B6E8FA057AB4}" type="presParOf" srcId="{7455D4F2-9532-4177-AD42-DB5DDCCA780D}" destId="{5BC8DFB8-25E9-4AC1-9F7A-0FAB260B4657}" srcOrd="5" destOrd="0" presId="urn:microsoft.com/office/officeart/2005/8/layout/default"/>
    <dgm:cxn modelId="{735A7C86-2906-4947-AAF0-0D58A0EA5FB0}" type="presParOf" srcId="{7455D4F2-9532-4177-AD42-DB5DDCCA780D}" destId="{179F2E0C-13D4-4E35-A9FB-08693115484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C48A4ED5-1C96-4AD6-A796-7751E70A7FF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E4DCEE6-3EA7-4970-9D96-8EA7D49F4048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330km?</a:t>
          </a:r>
        </a:p>
      </dgm:t>
    </dgm:pt>
    <dgm:pt modelId="{6D5625EF-EBF3-4514-8891-9907C36C1E67}" type="par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3EEB0650-5DA0-4AD7-9E00-4DD58F4E17D5}" type="sib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48FBD5B6-3B3C-400C-AAE8-7589E27DC3A5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240km</a:t>
          </a:r>
        </a:p>
      </dgm:t>
    </dgm:pt>
    <dgm:pt modelId="{783028B3-BEDB-476B-AF8E-1725B2B170A9}" type="par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C50B32DD-5530-4453-B919-F076FC2B9457}" type="sib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B74687B-AFD2-48BD-B591-EE3114ABA641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25km</a:t>
          </a:r>
        </a:p>
      </dgm:t>
    </dgm:pt>
    <dgm:pt modelId="{479BDF94-CA8D-4985-AAE3-CE48193C8463}" type="par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5405615-A60C-40E5-B4D8-931975B2F18A}" type="sib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B0935516-FD33-41A0-8617-BDD737BA3478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510km</a:t>
          </a:r>
        </a:p>
      </dgm:t>
    </dgm:pt>
    <dgm:pt modelId="{5BC406FF-384F-42D3-BE58-D4354A015985}" type="par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A337F6E0-00E3-4A9C-A560-20B275C87006}" type="sib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7455D4F2-9532-4177-AD42-DB5DDCCA780D}" type="pres">
      <dgm:prSet presAssocID="{C48A4ED5-1C96-4AD6-A796-7751E70A7FF8}" presName="diagram" presStyleCnt="0">
        <dgm:presLayoutVars>
          <dgm:dir/>
          <dgm:resizeHandles val="exact"/>
        </dgm:presLayoutVars>
      </dgm:prSet>
      <dgm:spPr/>
    </dgm:pt>
    <dgm:pt modelId="{F0192FED-825E-4AAF-9A53-1597DA05000F}" type="pres">
      <dgm:prSet presAssocID="{AE4DCEE6-3EA7-4970-9D96-8EA7D49F4048}" presName="node" presStyleLbl="node1" presStyleIdx="0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1366D56B-2C27-4B2E-AD05-8ACD59AC4156}" type="pres">
      <dgm:prSet presAssocID="{3EEB0650-5DA0-4AD7-9E00-4DD58F4E17D5}" presName="sibTrans" presStyleCnt="0"/>
      <dgm:spPr/>
    </dgm:pt>
    <dgm:pt modelId="{C3DE36CB-4EBC-43A9-9B85-EC7697163A4A}" type="pres">
      <dgm:prSet presAssocID="{48FBD5B6-3B3C-400C-AAE8-7589E27DC3A5}" presName="node" presStyleLbl="node1" presStyleIdx="1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  <dgm:pt modelId="{4EEB8AB8-6BA4-44A2-91E0-F961AA8B7CDB}" type="pres">
      <dgm:prSet presAssocID="{C50B32DD-5530-4453-B919-F076FC2B9457}" presName="sibTrans" presStyleCnt="0"/>
      <dgm:spPr/>
    </dgm:pt>
    <dgm:pt modelId="{7373B31A-C03E-420D-BC98-3587EC4854BD}" type="pres">
      <dgm:prSet presAssocID="{DB74687B-AFD2-48BD-B591-EE3114ABA641}" presName="node" presStyleLbl="node1" presStyleIdx="2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5BC8DFB8-25E9-4AC1-9F7A-0FAB260B4657}" type="pres">
      <dgm:prSet presAssocID="{D5405615-A60C-40E5-B4D8-931975B2F18A}" presName="sibTrans" presStyleCnt="0"/>
      <dgm:spPr/>
    </dgm:pt>
    <dgm:pt modelId="{179F2E0C-13D4-4E35-A9FB-086931154840}" type="pres">
      <dgm:prSet presAssocID="{B0935516-FD33-41A0-8617-BDD737BA3478}" presName="node" presStyleLbl="node1" presStyleIdx="3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</dgm:ptLst>
  <dgm:cxnLst>
    <dgm:cxn modelId="{83FD0B19-D957-421A-A179-3DCCB465643B}" type="presOf" srcId="{AE4DCEE6-3EA7-4970-9D96-8EA7D49F4048}" destId="{F0192FED-825E-4AAF-9A53-1597DA05000F}" srcOrd="0" destOrd="0" presId="urn:microsoft.com/office/officeart/2005/8/layout/default"/>
    <dgm:cxn modelId="{D1FD121D-C1C6-4150-B30F-B1CF3F848DFB}" type="presOf" srcId="{B0935516-FD33-41A0-8617-BDD737BA3478}" destId="{179F2E0C-13D4-4E35-A9FB-086931154840}" srcOrd="0" destOrd="0" presId="urn:microsoft.com/office/officeart/2005/8/layout/default"/>
    <dgm:cxn modelId="{FD16DA45-3F4C-42AB-AA9A-7A7C677D12FC}" type="presOf" srcId="{48FBD5B6-3B3C-400C-AAE8-7589E27DC3A5}" destId="{C3DE36CB-4EBC-43A9-9B85-EC7697163A4A}" srcOrd="0" destOrd="0" presId="urn:microsoft.com/office/officeart/2005/8/layout/default"/>
    <dgm:cxn modelId="{28DFBF4D-85DA-42F3-BAD0-AFDF48B21CF1}" srcId="{C48A4ED5-1C96-4AD6-A796-7751E70A7FF8}" destId="{B0935516-FD33-41A0-8617-BDD737BA3478}" srcOrd="3" destOrd="0" parTransId="{5BC406FF-384F-42D3-BE58-D4354A015985}" sibTransId="{A337F6E0-00E3-4A9C-A560-20B275C87006}"/>
    <dgm:cxn modelId="{675A6E55-A65C-4980-91CE-73EBF513F435}" type="presOf" srcId="{DB74687B-AFD2-48BD-B591-EE3114ABA641}" destId="{7373B31A-C03E-420D-BC98-3587EC4854BD}" srcOrd="0" destOrd="0" presId="urn:microsoft.com/office/officeart/2005/8/layout/default"/>
    <dgm:cxn modelId="{7E59A690-68D3-4A05-B639-594AD82F5E01}" srcId="{C48A4ED5-1C96-4AD6-A796-7751E70A7FF8}" destId="{48FBD5B6-3B3C-400C-AAE8-7589E27DC3A5}" srcOrd="1" destOrd="0" parTransId="{783028B3-BEDB-476B-AF8E-1725B2B170A9}" sibTransId="{C50B32DD-5530-4453-B919-F076FC2B9457}"/>
    <dgm:cxn modelId="{D77D139C-5774-429D-B35A-21B5980A2A8D}" srcId="{C48A4ED5-1C96-4AD6-A796-7751E70A7FF8}" destId="{AE4DCEE6-3EA7-4970-9D96-8EA7D49F4048}" srcOrd="0" destOrd="0" parTransId="{6D5625EF-EBF3-4514-8891-9907C36C1E67}" sibTransId="{3EEB0650-5DA0-4AD7-9E00-4DD58F4E17D5}"/>
    <dgm:cxn modelId="{F0173BAC-7889-466F-A64C-868B6C087427}" srcId="{C48A4ED5-1C96-4AD6-A796-7751E70A7FF8}" destId="{DB74687B-AFD2-48BD-B591-EE3114ABA641}" srcOrd="2" destOrd="0" parTransId="{479BDF94-CA8D-4985-AAE3-CE48193C8463}" sibTransId="{D5405615-A60C-40E5-B4D8-931975B2F18A}"/>
    <dgm:cxn modelId="{5A4E9AE4-4A73-42BB-9982-280DEDCE42AF}" type="presOf" srcId="{C48A4ED5-1C96-4AD6-A796-7751E70A7FF8}" destId="{7455D4F2-9532-4177-AD42-DB5DDCCA780D}" srcOrd="0" destOrd="0" presId="urn:microsoft.com/office/officeart/2005/8/layout/default"/>
    <dgm:cxn modelId="{45E8BF46-CB34-4AC2-A894-C7F6A0AC256B}" type="presParOf" srcId="{7455D4F2-9532-4177-AD42-DB5DDCCA780D}" destId="{F0192FED-825E-4AAF-9A53-1597DA05000F}" srcOrd="0" destOrd="0" presId="urn:microsoft.com/office/officeart/2005/8/layout/default"/>
    <dgm:cxn modelId="{30B3F21A-8EF8-4088-818B-DAFA1ABD0354}" type="presParOf" srcId="{7455D4F2-9532-4177-AD42-DB5DDCCA780D}" destId="{1366D56B-2C27-4B2E-AD05-8ACD59AC4156}" srcOrd="1" destOrd="0" presId="urn:microsoft.com/office/officeart/2005/8/layout/default"/>
    <dgm:cxn modelId="{0C4A9836-038A-416A-8297-2E88C43A3C4B}" type="presParOf" srcId="{7455D4F2-9532-4177-AD42-DB5DDCCA780D}" destId="{C3DE36CB-4EBC-43A9-9B85-EC7697163A4A}" srcOrd="2" destOrd="0" presId="urn:microsoft.com/office/officeart/2005/8/layout/default"/>
    <dgm:cxn modelId="{6280FFE4-777F-4FF6-8AED-A4D17B1D9DCB}" type="presParOf" srcId="{7455D4F2-9532-4177-AD42-DB5DDCCA780D}" destId="{4EEB8AB8-6BA4-44A2-91E0-F961AA8B7CDB}" srcOrd="3" destOrd="0" presId="urn:microsoft.com/office/officeart/2005/8/layout/default"/>
    <dgm:cxn modelId="{A741E6C5-9393-49ED-967B-BFF0831D64BA}" type="presParOf" srcId="{7455D4F2-9532-4177-AD42-DB5DDCCA780D}" destId="{7373B31A-C03E-420D-BC98-3587EC4854BD}" srcOrd="4" destOrd="0" presId="urn:microsoft.com/office/officeart/2005/8/layout/default"/>
    <dgm:cxn modelId="{EF8BC26E-17D5-4573-9926-B6E8FA057AB4}" type="presParOf" srcId="{7455D4F2-9532-4177-AD42-DB5DDCCA780D}" destId="{5BC8DFB8-25E9-4AC1-9F7A-0FAB260B4657}" srcOrd="5" destOrd="0" presId="urn:microsoft.com/office/officeart/2005/8/layout/default"/>
    <dgm:cxn modelId="{735A7C86-2906-4947-AAF0-0D58A0EA5FB0}" type="presParOf" srcId="{7455D4F2-9532-4177-AD42-DB5DDCCA780D}" destId="{179F2E0C-13D4-4E35-A9FB-08693115484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142499-62BB-4F0A-845B-D3E0E03BC972}" type="doc">
      <dgm:prSet loTypeId="urn:microsoft.com/office/officeart/2005/8/layout/defaul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27CE9400-A29F-4597-A6AF-D5711840FBC6}">
      <dgm:prSet phldrT="[Text]"/>
      <dgm:spPr>
        <a:solidFill>
          <a:srgbClr val="64B32C"/>
        </a:solidFill>
        <a:ln>
          <a:solidFill>
            <a:srgbClr val="00305D"/>
          </a:solidFill>
        </a:ln>
      </dgm:spPr>
      <dgm:t>
        <a:bodyPr/>
        <a:lstStyle/>
        <a:p>
          <a:pPr algn="ctr"/>
          <a:r>
            <a:rPr lang="de-DE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60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F72EBCDE-ECB2-40BD-AF6A-F5BB88A0F962}" type="parTrans" cxnId="{F16142F6-5BF1-4AA5-BC81-EFA1AA1E95C9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AFB097EE-1433-42D4-A5E9-CAFCFCC3F828}" type="sibTrans" cxnId="{F16142F6-5BF1-4AA5-BC81-EFA1AA1E95C9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93D33E41-15C4-46CC-B120-B54162300D20}">
      <dgm:prSet phldrT="[Text]"/>
      <dgm:spPr>
        <a:solidFill>
          <a:srgbClr val="F7B500"/>
        </a:solidFill>
        <a:ln>
          <a:solidFill>
            <a:srgbClr val="00305D"/>
          </a:solidFill>
        </a:ln>
      </dgm:spPr>
      <dgm:t>
        <a:bodyPr/>
        <a:lstStyle/>
        <a:p>
          <a:pPr algn="ctr"/>
          <a:r>
            <a:rPr lang="de-DE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60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4C749246-4FA7-4D00-96F8-8D113C91C2DB}" type="parTrans" cxnId="{4A8EECDA-2144-41AA-9EAA-E7972CA7C76A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F75C8B0A-4E7D-46B8-8456-8F0A8D81CA25}" type="sibTrans" cxnId="{4A8EECDA-2144-41AA-9EAA-E7972CA7C76A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C491FEF1-6BCE-4CC6-BA64-6152AF20F5E4}">
      <dgm:prSet phldrT="[Text]"/>
      <dgm:spPr>
        <a:solidFill>
          <a:srgbClr val="FF4D06"/>
        </a:solidFill>
        <a:ln>
          <a:solidFill>
            <a:srgbClr val="00305D"/>
          </a:solidFill>
        </a:ln>
      </dgm:spPr>
      <dgm:t>
        <a:bodyPr/>
        <a:lstStyle/>
        <a:p>
          <a:pPr algn="ctr"/>
          <a:r>
            <a:rPr lang="de-DE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60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2FDEB981-2B22-442B-8467-DAB93645373D}" type="parTrans" cxnId="{116629E9-8D07-4444-A0F4-F907DCC386A3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8E18EB3F-D708-413B-B4E7-3CA7BBE7C8F8}" type="sibTrans" cxnId="{116629E9-8D07-4444-A0F4-F907DCC386A3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609F7908-D5E5-40B0-B7B0-ADB17934DEEF}">
      <dgm:prSet phldrT="[Text]"/>
      <dgm:spPr>
        <a:solidFill>
          <a:srgbClr val="E30000"/>
        </a:solidFill>
        <a:ln>
          <a:solidFill>
            <a:srgbClr val="00305D"/>
          </a:solidFill>
        </a:ln>
      </dgm:spPr>
      <dgm:t>
        <a:bodyPr/>
        <a:lstStyle/>
        <a:p>
          <a:pPr algn="ctr"/>
          <a:r>
            <a:rPr lang="de-DE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60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 action="ppaction://hlinksldjump"/>
          </dgm14:cNvPr>
        </a:ext>
      </dgm:extLst>
    </dgm:pt>
    <dgm:pt modelId="{2C51DE9E-C579-49CE-A99E-594DB40AC92E}" type="parTrans" cxnId="{BD647ACF-7BAE-4FAC-8EED-E1183D95A442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B97F7633-82D3-49A9-A5C2-D09205A95AB8}" type="sibTrans" cxnId="{BD647ACF-7BAE-4FAC-8EED-E1183D95A442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4E327F1A-CB95-420A-89D3-41BEBDC4519F}">
      <dgm:prSet phldrT="[Text]"/>
      <dgm:spPr>
        <a:solidFill>
          <a:srgbClr val="64B32C"/>
        </a:solidFill>
        <a:ln>
          <a:solidFill>
            <a:srgbClr val="00305D"/>
          </a:solidFill>
        </a:ln>
      </dgm:spPr>
      <dgm:t>
        <a:bodyPr/>
        <a:lstStyle/>
        <a:p>
          <a:pPr algn="ctr"/>
          <a:r>
            <a:rPr lang="de-DE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70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 action="ppaction://hlinksldjump"/>
          </dgm14:cNvPr>
        </a:ext>
      </dgm:extLst>
    </dgm:pt>
    <dgm:pt modelId="{73DB3E16-0FDB-4FCE-84B4-98A19715F05C}" type="parTrans" cxnId="{9627A236-265B-47B0-8EA8-866F777B952E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EB2A4544-7E51-464B-A8BA-3898E52F8AA0}" type="sibTrans" cxnId="{9627A236-265B-47B0-8EA8-866F777B952E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1B6FE4A3-90C8-424C-B28E-B8F9D7C351D5}">
      <dgm:prSet phldrT="[Text]"/>
      <dgm:spPr>
        <a:solidFill>
          <a:srgbClr val="F7B500"/>
        </a:solidFill>
        <a:ln>
          <a:solidFill>
            <a:srgbClr val="00305D"/>
          </a:solidFill>
        </a:ln>
      </dgm:spPr>
      <dgm:t>
        <a:bodyPr/>
        <a:lstStyle/>
        <a:p>
          <a:pPr algn="ctr"/>
          <a:r>
            <a:rPr lang="de-DE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70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6" action="ppaction://hlinksldjump"/>
          </dgm14:cNvPr>
        </a:ext>
      </dgm:extLst>
    </dgm:pt>
    <dgm:pt modelId="{153DAD01-F8C7-4918-8429-137FDB8D202E}" type="parTrans" cxnId="{A7C6C247-E7A8-4667-A25B-A448115D14E5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3B984958-D014-446E-909F-BEC190FD1597}" type="sibTrans" cxnId="{A7C6C247-E7A8-4667-A25B-A448115D14E5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1246B6F1-98B3-4C0B-B734-09DBAD6702E2}">
      <dgm:prSet phldrT="[Text]"/>
      <dgm:spPr>
        <a:solidFill>
          <a:srgbClr val="FF4D06"/>
        </a:solidFill>
        <a:ln>
          <a:solidFill>
            <a:srgbClr val="00305D"/>
          </a:solidFill>
        </a:ln>
      </dgm:spPr>
      <dgm:t>
        <a:bodyPr/>
        <a:lstStyle/>
        <a:p>
          <a:pPr algn="ctr"/>
          <a:r>
            <a:rPr lang="de-DE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70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7" action="ppaction://hlinksldjump"/>
          </dgm14:cNvPr>
        </a:ext>
      </dgm:extLst>
    </dgm:pt>
    <dgm:pt modelId="{ADE2B160-DDB5-42C5-85C0-50063CFF5CAA}" type="parTrans" cxnId="{1E1B1D43-02D2-41A2-BA93-30FD9297A425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050C578C-DDD6-4175-928A-AC1EA1955CB7}" type="sibTrans" cxnId="{1E1B1D43-02D2-41A2-BA93-30FD9297A425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E9E9F5C6-49F2-49C3-B4C0-A6A456D6F2C1}">
      <dgm:prSet phldrT="[Text]"/>
      <dgm:spPr>
        <a:solidFill>
          <a:srgbClr val="E30000"/>
        </a:solidFill>
        <a:ln>
          <a:solidFill>
            <a:srgbClr val="00305D"/>
          </a:solidFill>
        </a:ln>
      </dgm:spPr>
      <dgm:t>
        <a:bodyPr/>
        <a:lstStyle/>
        <a:p>
          <a:pPr algn="ctr"/>
          <a:r>
            <a:rPr lang="de-DE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70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8" action="ppaction://hlinksldjump"/>
          </dgm14:cNvPr>
        </a:ext>
      </dgm:extLst>
    </dgm:pt>
    <dgm:pt modelId="{4BB73C0D-8E9C-4CCC-9889-5822D80D5817}" type="parTrans" cxnId="{1AE3BF86-AE4D-44AB-8E15-43CCF5E8DB1A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88C638FA-FB7E-4F74-A7F7-7949255F7B00}" type="sibTrans" cxnId="{1AE3BF86-AE4D-44AB-8E15-43CCF5E8DB1A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F2FE02B0-EDAF-46F3-B739-C01470FFC7A0}">
      <dgm:prSet phldrT="[Text]"/>
      <dgm:spPr>
        <a:solidFill>
          <a:srgbClr val="64B32C"/>
        </a:solidFill>
        <a:ln>
          <a:solidFill>
            <a:srgbClr val="00305D"/>
          </a:solidFill>
        </a:ln>
      </dgm:spPr>
      <dgm:t>
        <a:bodyPr/>
        <a:lstStyle/>
        <a:p>
          <a:pPr algn="ctr"/>
          <a:r>
            <a:rPr lang="de-DE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80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9" action="ppaction://hlinksldjump"/>
          </dgm14:cNvPr>
        </a:ext>
      </dgm:extLst>
    </dgm:pt>
    <dgm:pt modelId="{6580C687-F1DC-4502-97A7-F6A0B9F09259}" type="parTrans" cxnId="{D14A578D-BB53-4BAC-AE4D-F65650A3FFD4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957EAE4B-D628-41A3-B3DD-597A3B1FACB3}" type="sibTrans" cxnId="{D14A578D-BB53-4BAC-AE4D-F65650A3FFD4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6FFE3224-F9C0-4C9B-AF95-FA33ECE8B630}">
      <dgm:prSet phldrT="[Text]"/>
      <dgm:spPr>
        <a:solidFill>
          <a:srgbClr val="F7B500"/>
        </a:solidFill>
        <a:ln>
          <a:solidFill>
            <a:srgbClr val="00305D"/>
          </a:solidFill>
        </a:ln>
      </dgm:spPr>
      <dgm:t>
        <a:bodyPr/>
        <a:lstStyle/>
        <a:p>
          <a:pPr algn="ctr"/>
          <a:r>
            <a:rPr lang="de-DE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80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0" action="ppaction://hlinksldjump"/>
          </dgm14:cNvPr>
        </a:ext>
      </dgm:extLst>
    </dgm:pt>
    <dgm:pt modelId="{32EC7265-1D42-42E3-9832-964EF300A419}" type="parTrans" cxnId="{EA661899-156F-4F8B-BBBE-B8FC9CA724E3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2164328F-BFD2-411E-A10B-600139A1F92C}" type="sibTrans" cxnId="{EA661899-156F-4F8B-BBBE-B8FC9CA724E3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E92D1C4C-3AA7-41A6-9A9D-13B8699A35C5}">
      <dgm:prSet phldrT="[Text]"/>
      <dgm:spPr>
        <a:solidFill>
          <a:srgbClr val="FF4D06"/>
        </a:solidFill>
        <a:ln>
          <a:solidFill>
            <a:srgbClr val="00305D"/>
          </a:solidFill>
        </a:ln>
      </dgm:spPr>
      <dgm:t>
        <a:bodyPr/>
        <a:lstStyle/>
        <a:p>
          <a:pPr algn="ctr"/>
          <a:r>
            <a:rPr lang="de-DE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80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1" action="ppaction://hlinksldjump"/>
          </dgm14:cNvPr>
        </a:ext>
      </dgm:extLst>
    </dgm:pt>
    <dgm:pt modelId="{57E8AFA3-EE87-4633-AD40-1190A2266DF3}" type="parTrans" cxnId="{F5122B31-D5E1-4C99-931E-63CBD7D75284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57323249-CC98-4911-A5A9-AA729A6C94C5}" type="sibTrans" cxnId="{F5122B31-D5E1-4C99-931E-63CBD7D75284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6A3668AC-7CCD-42D0-A3E5-738B38FA14C3}">
      <dgm:prSet phldrT="[Text]"/>
      <dgm:spPr>
        <a:solidFill>
          <a:srgbClr val="E30000"/>
        </a:solidFill>
        <a:ln>
          <a:solidFill>
            <a:srgbClr val="00305D"/>
          </a:solidFill>
        </a:ln>
      </dgm:spPr>
      <dgm:t>
        <a:bodyPr/>
        <a:lstStyle/>
        <a:p>
          <a:pPr algn="ctr"/>
          <a:r>
            <a:rPr lang="de-DE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80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2" action="ppaction://hlinksldjump"/>
          </dgm14:cNvPr>
        </a:ext>
      </dgm:extLst>
    </dgm:pt>
    <dgm:pt modelId="{95EEF792-4C78-4936-88BC-67ED263ACF76}" type="parTrans" cxnId="{2F3D7E8E-3D26-4B18-A24B-AAA89B7EADD7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E5206B5A-020B-42A4-8654-2AD64E684244}" type="sibTrans" cxnId="{2F3D7E8E-3D26-4B18-A24B-AAA89B7EADD7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E3701416-C62C-4ED4-B9EC-5D45B4823D1F}">
      <dgm:prSet phldrT="[Text]"/>
      <dgm:spPr>
        <a:solidFill>
          <a:srgbClr val="64B32C"/>
        </a:solidFill>
        <a:ln>
          <a:solidFill>
            <a:srgbClr val="00305D"/>
          </a:solidFill>
        </a:ln>
      </dgm:spPr>
      <dgm:t>
        <a:bodyPr/>
        <a:lstStyle/>
        <a:p>
          <a:pPr algn="ctr"/>
          <a:r>
            <a:rPr lang="de-DE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90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3" action="ppaction://hlinksldjump"/>
          </dgm14:cNvPr>
        </a:ext>
      </dgm:extLst>
    </dgm:pt>
    <dgm:pt modelId="{382D0EDF-E181-45F1-AFE0-48EA27061FED}" type="parTrans" cxnId="{941DBEF0-74FC-4066-9F72-9E99F5DB3801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74308148-B938-46EA-8113-844D0853C99A}" type="sibTrans" cxnId="{941DBEF0-74FC-4066-9F72-9E99F5DB3801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A7278478-0D4D-40C7-B830-79920DA11A39}">
      <dgm:prSet phldrT="[Text]"/>
      <dgm:spPr>
        <a:solidFill>
          <a:srgbClr val="F7B500"/>
        </a:solidFill>
        <a:ln>
          <a:solidFill>
            <a:srgbClr val="00305D"/>
          </a:solidFill>
        </a:ln>
      </dgm:spPr>
      <dgm:t>
        <a:bodyPr/>
        <a:lstStyle/>
        <a:p>
          <a:pPr algn="ctr"/>
          <a:r>
            <a:rPr lang="de-DE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90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4" action="ppaction://hlinksldjump"/>
          </dgm14:cNvPr>
        </a:ext>
      </dgm:extLst>
    </dgm:pt>
    <dgm:pt modelId="{2D19FBC8-92CF-4504-9E87-D3E5F95E8154}" type="parTrans" cxnId="{42899390-69BC-46A6-A718-4D69AF38DCD0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1F886D7B-B0A5-4AC3-82A3-50A4D497ACDF}" type="sibTrans" cxnId="{42899390-69BC-46A6-A718-4D69AF38DCD0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050F3CE-0EB3-4F4B-AB09-0F1339347DC0}">
      <dgm:prSet phldrT="[Text]"/>
      <dgm:spPr>
        <a:solidFill>
          <a:srgbClr val="FF4D06"/>
        </a:solidFill>
        <a:ln>
          <a:solidFill>
            <a:srgbClr val="00305D"/>
          </a:solidFill>
        </a:ln>
      </dgm:spPr>
      <dgm:t>
        <a:bodyPr/>
        <a:lstStyle/>
        <a:p>
          <a:pPr algn="ctr"/>
          <a:r>
            <a:rPr lang="de-DE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90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5" action="ppaction://hlinksldjump"/>
          </dgm14:cNvPr>
        </a:ext>
      </dgm:extLst>
    </dgm:pt>
    <dgm:pt modelId="{BE0F9F2F-BF84-44E7-BCF9-A07DAF8FADD1}" type="parTrans" cxnId="{F3900659-D19C-4F5D-89B6-9E0ACF36B8C8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E972B33-1774-4BA0-A792-095486EF577E}" type="sibTrans" cxnId="{F3900659-D19C-4F5D-89B6-9E0ACF36B8C8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13469329-F39D-401A-920A-7DC0564560E6}">
      <dgm:prSet phldrT="[Text]"/>
      <dgm:spPr>
        <a:solidFill>
          <a:srgbClr val="E30000"/>
        </a:solidFill>
        <a:ln>
          <a:solidFill>
            <a:srgbClr val="00305D"/>
          </a:solidFill>
        </a:ln>
      </dgm:spPr>
      <dgm:t>
        <a:bodyPr/>
        <a:lstStyle/>
        <a:p>
          <a:pPr algn="ctr"/>
          <a:r>
            <a:rPr lang="de-DE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90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6" action="ppaction://hlinksldjump"/>
          </dgm14:cNvPr>
        </a:ext>
      </dgm:extLst>
    </dgm:pt>
    <dgm:pt modelId="{18F9A216-B5E4-450D-83B1-A79E6EB0FA27}" type="parTrans" cxnId="{47563512-A203-4471-8C85-87645652BC75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0FEE5E0A-E95A-40F5-B0D5-F714147C452C}" type="sibTrans" cxnId="{47563512-A203-4471-8C85-87645652BC75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891FC7D1-4FC2-404B-9B18-A428B062A8B3}">
      <dgm:prSet phldrT="[Text]"/>
      <dgm:spPr>
        <a:solidFill>
          <a:srgbClr val="64B32C"/>
        </a:solidFill>
        <a:ln>
          <a:solidFill>
            <a:srgbClr val="00305D"/>
          </a:solidFill>
        </a:ln>
      </dgm:spPr>
      <dgm:t>
        <a:bodyPr/>
        <a:lstStyle/>
        <a:p>
          <a:pPr algn="ctr"/>
          <a:r>
            <a:rPr lang="de-DE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100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7" action="ppaction://hlinksldjump"/>
          </dgm14:cNvPr>
        </a:ext>
      </dgm:extLst>
    </dgm:pt>
    <dgm:pt modelId="{332359B2-2DD0-4AD5-A4F0-14B6321A0A7B}" type="parTrans" cxnId="{D44166C1-ABFD-4F6E-A2DC-1E81AF6F90B9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AE94CBA8-1711-404A-90AC-213A8BB463BF}" type="sibTrans" cxnId="{D44166C1-ABFD-4F6E-A2DC-1E81AF6F90B9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3489B4F0-BDEB-47A5-B3A3-C05CDC48CDBD}">
      <dgm:prSet phldrT="[Text]"/>
      <dgm:spPr>
        <a:solidFill>
          <a:srgbClr val="F7B500"/>
        </a:solidFill>
        <a:ln>
          <a:solidFill>
            <a:srgbClr val="00305D"/>
          </a:solidFill>
        </a:ln>
      </dgm:spPr>
      <dgm:t>
        <a:bodyPr/>
        <a:lstStyle/>
        <a:p>
          <a:pPr algn="ctr"/>
          <a:r>
            <a:rPr lang="de-DE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100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8" action="ppaction://hlinksldjump"/>
          </dgm14:cNvPr>
        </a:ext>
      </dgm:extLst>
    </dgm:pt>
    <dgm:pt modelId="{B988EDD3-9885-444D-A91C-9E129FDB2E58}" type="parTrans" cxnId="{50318982-2E06-4BF4-8A80-4FF17AC98186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8B12D9A0-5657-43B8-BE41-919F72B5AE18}" type="sibTrans" cxnId="{50318982-2E06-4BF4-8A80-4FF17AC98186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40DA77BA-277D-4BE3-9DD1-333397D9004A}">
      <dgm:prSet phldrT="[Text]"/>
      <dgm:spPr>
        <a:solidFill>
          <a:srgbClr val="FF4D06"/>
        </a:solidFill>
        <a:ln>
          <a:solidFill>
            <a:srgbClr val="00305D"/>
          </a:solidFill>
        </a:ln>
      </dgm:spPr>
      <dgm:t>
        <a:bodyPr/>
        <a:lstStyle/>
        <a:p>
          <a:pPr algn="ctr"/>
          <a:r>
            <a:rPr lang="de-DE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100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9" action="ppaction://hlinksldjump"/>
          </dgm14:cNvPr>
        </a:ext>
      </dgm:extLst>
    </dgm:pt>
    <dgm:pt modelId="{7CA55D3C-920A-49B6-9590-60EC8C1AB3CC}" type="parTrans" cxnId="{5011554C-4ADD-4A01-8A0E-48F891405F3E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35CD382-6C15-42DE-8F65-EF31B7F8591D}" type="sibTrans" cxnId="{5011554C-4ADD-4A01-8A0E-48F891405F3E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30AD76C7-EA68-4563-B581-86580B9E4CE4}">
      <dgm:prSet phldrT="[Text]"/>
      <dgm:spPr>
        <a:solidFill>
          <a:srgbClr val="E30000"/>
        </a:solidFill>
        <a:ln>
          <a:solidFill>
            <a:srgbClr val="00305D"/>
          </a:solidFill>
        </a:ln>
      </dgm:spPr>
      <dgm:t>
        <a:bodyPr/>
        <a:lstStyle/>
        <a:p>
          <a:pPr algn="ctr"/>
          <a:r>
            <a:rPr lang="de-DE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100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0" action="ppaction://hlinksldjump"/>
          </dgm14:cNvPr>
        </a:ext>
      </dgm:extLst>
    </dgm:pt>
    <dgm:pt modelId="{62C8CFB3-AF7D-472C-989E-8925535A7927}" type="parTrans" cxnId="{05F0DB32-0F7F-40FE-900B-0F115ACF5DBC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C7C77DD9-BEE9-400B-AD47-3D5B4042CCEC}" type="sibTrans" cxnId="{05F0DB32-0F7F-40FE-900B-0F115ACF5DBC}">
      <dgm:prSet/>
      <dgm:spPr/>
      <dgm:t>
        <a:bodyPr/>
        <a:lstStyle/>
        <a:p>
          <a:pPr algn="ctr"/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168A84C2-7B08-4CE1-A25D-2586C5A8C354}" type="pres">
      <dgm:prSet presAssocID="{CB142499-62BB-4F0A-845B-D3E0E03BC972}" presName="diagram" presStyleCnt="0">
        <dgm:presLayoutVars>
          <dgm:dir/>
          <dgm:resizeHandles val="exact"/>
        </dgm:presLayoutVars>
      </dgm:prSet>
      <dgm:spPr/>
    </dgm:pt>
    <dgm:pt modelId="{8A6F8F5C-4CE3-421D-ABA3-CD6F4E989F06}" type="pres">
      <dgm:prSet presAssocID="{27CE9400-A29F-4597-A6AF-D5711840FBC6}" presName="node" presStyleLbl="node1" presStyleIdx="0" presStyleCnt="20" custScaleX="150240" custLinFactNeighborX="-1257" custLinFactNeighborY="-202">
        <dgm:presLayoutVars>
          <dgm:bulletEnabled val="1"/>
        </dgm:presLayoutVars>
      </dgm:prSet>
      <dgm:spPr>
        <a:prstGeom prst="roundRect">
          <a:avLst/>
        </a:prstGeom>
      </dgm:spPr>
    </dgm:pt>
    <dgm:pt modelId="{CB23C58A-88EF-46F6-93E1-3A27257CF648}" type="pres">
      <dgm:prSet presAssocID="{AFB097EE-1433-42D4-A5E9-CAFCFCC3F828}" presName="sibTrans" presStyleCnt="0"/>
      <dgm:spPr/>
    </dgm:pt>
    <dgm:pt modelId="{DDD2AC74-DFAF-4DF5-806E-8AB6A42F2A2F}" type="pres">
      <dgm:prSet presAssocID="{93D33E41-15C4-46CC-B120-B54162300D20}" presName="node" presStyleLbl="node1" presStyleIdx="1" presStyleCnt="20" custScaleX="150240" custLinFactNeighborX="-1257" custLinFactNeighborY="-202">
        <dgm:presLayoutVars>
          <dgm:bulletEnabled val="1"/>
        </dgm:presLayoutVars>
      </dgm:prSet>
      <dgm:spPr>
        <a:prstGeom prst="roundRect">
          <a:avLst/>
        </a:prstGeom>
      </dgm:spPr>
    </dgm:pt>
    <dgm:pt modelId="{396B8B89-8EA9-4CE8-8622-A00A08ED2E64}" type="pres">
      <dgm:prSet presAssocID="{F75C8B0A-4E7D-46B8-8456-8F0A8D81CA25}" presName="sibTrans" presStyleCnt="0"/>
      <dgm:spPr/>
    </dgm:pt>
    <dgm:pt modelId="{162B29C2-4B31-4CF9-AC76-7DA1D9758549}" type="pres">
      <dgm:prSet presAssocID="{C491FEF1-6BCE-4CC6-BA64-6152AF20F5E4}" presName="node" presStyleLbl="node1" presStyleIdx="2" presStyleCnt="20" custScaleX="150240" custLinFactNeighborX="-1257" custLinFactNeighborY="-202">
        <dgm:presLayoutVars>
          <dgm:bulletEnabled val="1"/>
        </dgm:presLayoutVars>
      </dgm:prSet>
      <dgm:spPr>
        <a:prstGeom prst="roundRect">
          <a:avLst/>
        </a:prstGeom>
      </dgm:spPr>
    </dgm:pt>
    <dgm:pt modelId="{25D97200-AE50-4A28-AEEE-86CEFA5C1F2F}" type="pres">
      <dgm:prSet presAssocID="{8E18EB3F-D708-413B-B4E7-3CA7BBE7C8F8}" presName="sibTrans" presStyleCnt="0"/>
      <dgm:spPr/>
    </dgm:pt>
    <dgm:pt modelId="{F9637D85-F628-4105-8080-74D851236855}" type="pres">
      <dgm:prSet presAssocID="{609F7908-D5E5-40B0-B7B0-ADB17934DEEF}" presName="node" presStyleLbl="node1" presStyleIdx="3" presStyleCnt="20" custScaleX="150240" custLinFactNeighborX="-1257" custLinFactNeighborY="-1218">
        <dgm:presLayoutVars>
          <dgm:bulletEnabled val="1"/>
        </dgm:presLayoutVars>
      </dgm:prSet>
      <dgm:spPr>
        <a:prstGeom prst="roundRect">
          <a:avLst/>
        </a:prstGeom>
      </dgm:spPr>
    </dgm:pt>
    <dgm:pt modelId="{E742A0A2-7452-43FD-B433-27BE1974D019}" type="pres">
      <dgm:prSet presAssocID="{B97F7633-82D3-49A9-A5C2-D09205A95AB8}" presName="sibTrans" presStyleCnt="0"/>
      <dgm:spPr/>
    </dgm:pt>
    <dgm:pt modelId="{4E62C604-2F2C-4C46-8E8D-300BC39FF9F6}" type="pres">
      <dgm:prSet presAssocID="{4E327F1A-CB95-420A-89D3-41BEBDC4519F}" presName="node" presStyleLbl="node1" presStyleIdx="4" presStyleCnt="20" custScaleX="150240" custLinFactNeighborX="-1257" custLinFactNeighborY="-1218">
        <dgm:presLayoutVars>
          <dgm:bulletEnabled val="1"/>
        </dgm:presLayoutVars>
      </dgm:prSet>
      <dgm:spPr>
        <a:prstGeom prst="roundRect">
          <a:avLst/>
        </a:prstGeom>
      </dgm:spPr>
    </dgm:pt>
    <dgm:pt modelId="{CD0A1CAF-87CE-44D4-A7B1-DAA07484CDBE}" type="pres">
      <dgm:prSet presAssocID="{EB2A4544-7E51-464B-A8BA-3898E52F8AA0}" presName="sibTrans" presStyleCnt="0"/>
      <dgm:spPr/>
    </dgm:pt>
    <dgm:pt modelId="{5DAA11DB-23A6-454E-85EB-24F9B0FD2E78}" type="pres">
      <dgm:prSet presAssocID="{1B6FE4A3-90C8-424C-B28E-B8F9D7C351D5}" presName="node" presStyleLbl="node1" presStyleIdx="5" presStyleCnt="20" custScaleX="150240" custLinFactNeighborX="-1257" custLinFactNeighborY="-1218">
        <dgm:presLayoutVars>
          <dgm:bulletEnabled val="1"/>
        </dgm:presLayoutVars>
      </dgm:prSet>
      <dgm:spPr>
        <a:prstGeom prst="roundRect">
          <a:avLst/>
        </a:prstGeom>
      </dgm:spPr>
    </dgm:pt>
    <dgm:pt modelId="{7700B154-912A-4028-BE9A-3B91F5A28477}" type="pres">
      <dgm:prSet presAssocID="{3B984958-D014-446E-909F-BEC190FD1597}" presName="sibTrans" presStyleCnt="0"/>
      <dgm:spPr/>
    </dgm:pt>
    <dgm:pt modelId="{4BE8033D-0613-4079-813F-662F01819B62}" type="pres">
      <dgm:prSet presAssocID="{1246B6F1-98B3-4C0B-B734-09DBAD6702E2}" presName="node" presStyleLbl="node1" presStyleIdx="6" presStyleCnt="20" custScaleX="150240" custLinFactNeighborX="-1257" custLinFactNeighborY="-1218">
        <dgm:presLayoutVars>
          <dgm:bulletEnabled val="1"/>
        </dgm:presLayoutVars>
      </dgm:prSet>
      <dgm:spPr>
        <a:prstGeom prst="roundRect">
          <a:avLst/>
        </a:prstGeom>
      </dgm:spPr>
    </dgm:pt>
    <dgm:pt modelId="{75056B14-9552-4D04-A09B-65ACB4C624CD}" type="pres">
      <dgm:prSet presAssocID="{050C578C-DDD6-4175-928A-AC1EA1955CB7}" presName="sibTrans" presStyleCnt="0"/>
      <dgm:spPr/>
    </dgm:pt>
    <dgm:pt modelId="{83E15621-1C68-43A1-BC14-CA48F5FE97D1}" type="pres">
      <dgm:prSet presAssocID="{E9E9F5C6-49F2-49C3-B4C0-A6A456D6F2C1}" presName="node" presStyleLbl="node1" presStyleIdx="7" presStyleCnt="20" custScaleX="150240" custLinFactNeighborX="-1257" custLinFactNeighborY="-1218">
        <dgm:presLayoutVars>
          <dgm:bulletEnabled val="1"/>
        </dgm:presLayoutVars>
      </dgm:prSet>
      <dgm:spPr>
        <a:prstGeom prst="roundRect">
          <a:avLst/>
        </a:prstGeom>
      </dgm:spPr>
    </dgm:pt>
    <dgm:pt modelId="{B295970A-2953-4133-AD7F-9825CB264A03}" type="pres">
      <dgm:prSet presAssocID="{88C638FA-FB7E-4F74-A7F7-7949255F7B00}" presName="sibTrans" presStyleCnt="0"/>
      <dgm:spPr/>
    </dgm:pt>
    <dgm:pt modelId="{C2F90919-58E1-45B4-A553-323CA8BBA08D}" type="pres">
      <dgm:prSet presAssocID="{F2FE02B0-EDAF-46F3-B739-C01470FFC7A0}" presName="node" presStyleLbl="node1" presStyleIdx="8" presStyleCnt="20" custScaleX="150240" custLinFactNeighborX="-1257" custLinFactNeighborY="-1218">
        <dgm:presLayoutVars>
          <dgm:bulletEnabled val="1"/>
        </dgm:presLayoutVars>
      </dgm:prSet>
      <dgm:spPr>
        <a:prstGeom prst="roundRect">
          <a:avLst/>
        </a:prstGeom>
      </dgm:spPr>
    </dgm:pt>
    <dgm:pt modelId="{19A9C94E-9058-4974-80AB-86D14BB8BC75}" type="pres">
      <dgm:prSet presAssocID="{957EAE4B-D628-41A3-B3DD-597A3B1FACB3}" presName="sibTrans" presStyleCnt="0"/>
      <dgm:spPr/>
    </dgm:pt>
    <dgm:pt modelId="{B1AE262B-F5B7-4340-9CF5-B65FD63ED9E2}" type="pres">
      <dgm:prSet presAssocID="{6FFE3224-F9C0-4C9B-AF95-FA33ECE8B630}" presName="node" presStyleLbl="node1" presStyleIdx="9" presStyleCnt="20" custScaleX="150240" custLinFactNeighborX="-1157">
        <dgm:presLayoutVars>
          <dgm:bulletEnabled val="1"/>
        </dgm:presLayoutVars>
      </dgm:prSet>
      <dgm:spPr>
        <a:prstGeom prst="roundRect">
          <a:avLst/>
        </a:prstGeom>
      </dgm:spPr>
    </dgm:pt>
    <dgm:pt modelId="{ED5145EA-E6F7-4580-9FA7-D8496DF8C77D}" type="pres">
      <dgm:prSet presAssocID="{2164328F-BFD2-411E-A10B-600139A1F92C}" presName="sibTrans" presStyleCnt="0"/>
      <dgm:spPr/>
    </dgm:pt>
    <dgm:pt modelId="{48DA8007-D08F-4977-9AEB-3DA0347189D3}" type="pres">
      <dgm:prSet presAssocID="{E92D1C4C-3AA7-41A6-9A9D-13B8699A35C5}" presName="node" presStyleLbl="node1" presStyleIdx="10" presStyleCnt="20" custScaleX="150240" custLinFactNeighborX="-1257" custLinFactNeighborY="-1218">
        <dgm:presLayoutVars>
          <dgm:bulletEnabled val="1"/>
        </dgm:presLayoutVars>
      </dgm:prSet>
      <dgm:spPr>
        <a:prstGeom prst="roundRect">
          <a:avLst/>
        </a:prstGeom>
      </dgm:spPr>
    </dgm:pt>
    <dgm:pt modelId="{FC0B272C-58BB-4516-B658-25820EBCB714}" type="pres">
      <dgm:prSet presAssocID="{57323249-CC98-4911-A5A9-AA729A6C94C5}" presName="sibTrans" presStyleCnt="0"/>
      <dgm:spPr/>
    </dgm:pt>
    <dgm:pt modelId="{9B619F20-D30E-4BA3-8345-03D3005717EE}" type="pres">
      <dgm:prSet presAssocID="{6A3668AC-7CCD-42D0-A3E5-738B38FA14C3}" presName="node" presStyleLbl="node1" presStyleIdx="11" presStyleCnt="20" custScaleX="150240" custLinFactNeighborX="-1257" custLinFactNeighborY="-1218">
        <dgm:presLayoutVars>
          <dgm:bulletEnabled val="1"/>
        </dgm:presLayoutVars>
      </dgm:prSet>
      <dgm:spPr>
        <a:prstGeom prst="roundRect">
          <a:avLst/>
        </a:prstGeom>
      </dgm:spPr>
    </dgm:pt>
    <dgm:pt modelId="{6D70AEC3-B0C2-44B1-90E4-AA278A0994B5}" type="pres">
      <dgm:prSet presAssocID="{E5206B5A-020B-42A4-8654-2AD64E684244}" presName="sibTrans" presStyleCnt="0"/>
      <dgm:spPr/>
    </dgm:pt>
    <dgm:pt modelId="{011DC6DA-A461-4158-BB34-9D965BA1A4D1}" type="pres">
      <dgm:prSet presAssocID="{E3701416-C62C-4ED4-B9EC-5D45B4823D1F}" presName="node" presStyleLbl="node1" presStyleIdx="12" presStyleCnt="20" custScaleX="150240" custLinFactNeighborX="-1171">
        <dgm:presLayoutVars>
          <dgm:bulletEnabled val="1"/>
        </dgm:presLayoutVars>
      </dgm:prSet>
      <dgm:spPr>
        <a:prstGeom prst="roundRect">
          <a:avLst/>
        </a:prstGeom>
      </dgm:spPr>
    </dgm:pt>
    <dgm:pt modelId="{07F1BC23-98D0-4471-B074-336C3947A782}" type="pres">
      <dgm:prSet presAssocID="{74308148-B938-46EA-8113-844D0853C99A}" presName="sibTrans" presStyleCnt="0"/>
      <dgm:spPr/>
    </dgm:pt>
    <dgm:pt modelId="{5EE7CC74-8DE2-4C03-804F-B8908B31E0BF}" type="pres">
      <dgm:prSet presAssocID="{A7278478-0D4D-40C7-B830-79920DA11A39}" presName="node" presStyleLbl="node1" presStyleIdx="13" presStyleCnt="20" custScaleX="150240" custLinFactNeighborX="-1157">
        <dgm:presLayoutVars>
          <dgm:bulletEnabled val="1"/>
        </dgm:presLayoutVars>
      </dgm:prSet>
      <dgm:spPr>
        <a:prstGeom prst="roundRect">
          <a:avLst/>
        </a:prstGeom>
      </dgm:spPr>
    </dgm:pt>
    <dgm:pt modelId="{C56E5B4F-C064-4EA2-AD7E-0C5377BBA5AB}" type="pres">
      <dgm:prSet presAssocID="{1F886D7B-B0A5-4AC3-82A3-50A4D497ACDF}" presName="sibTrans" presStyleCnt="0"/>
      <dgm:spPr/>
    </dgm:pt>
    <dgm:pt modelId="{9EC6F20F-F5BF-479F-A312-52B2DD46E17B}" type="pres">
      <dgm:prSet presAssocID="{D050F3CE-0EB3-4F4B-AB09-0F1339347DC0}" presName="node" presStyleLbl="node1" presStyleIdx="14" presStyleCnt="20" custScaleX="150240" custLinFactNeighborX="-1143">
        <dgm:presLayoutVars>
          <dgm:bulletEnabled val="1"/>
        </dgm:presLayoutVars>
      </dgm:prSet>
      <dgm:spPr>
        <a:prstGeom prst="roundRect">
          <a:avLst/>
        </a:prstGeom>
      </dgm:spPr>
    </dgm:pt>
    <dgm:pt modelId="{4263A157-6649-4648-A173-81820282FA6B}" type="pres">
      <dgm:prSet presAssocID="{DE972B33-1774-4BA0-A792-095486EF577E}" presName="sibTrans" presStyleCnt="0"/>
      <dgm:spPr/>
    </dgm:pt>
    <dgm:pt modelId="{2F6F1125-8026-4BB4-AEF2-13A0F98E69B8}" type="pres">
      <dgm:prSet presAssocID="{13469329-F39D-401A-920A-7DC0564560E6}" presName="node" presStyleLbl="node1" presStyleIdx="15" presStyleCnt="20" custScaleX="150240" custLinFactNeighborX="-1353">
        <dgm:presLayoutVars>
          <dgm:bulletEnabled val="1"/>
        </dgm:presLayoutVars>
      </dgm:prSet>
      <dgm:spPr>
        <a:prstGeom prst="roundRect">
          <a:avLst/>
        </a:prstGeom>
      </dgm:spPr>
    </dgm:pt>
    <dgm:pt modelId="{857E9640-7314-4079-880A-35CB93751E94}" type="pres">
      <dgm:prSet presAssocID="{0FEE5E0A-E95A-40F5-B0D5-F714147C452C}" presName="sibTrans" presStyleCnt="0"/>
      <dgm:spPr/>
    </dgm:pt>
    <dgm:pt modelId="{F554B0D7-DB52-44BF-BB49-89BBCEA94C81}" type="pres">
      <dgm:prSet presAssocID="{891FC7D1-4FC2-404B-9B18-A428B062A8B3}" presName="node" presStyleLbl="node1" presStyleIdx="16" presStyleCnt="20" custScaleX="150240" custLinFactNeighborX="-1171" custLinFactNeighborY="43">
        <dgm:presLayoutVars>
          <dgm:bulletEnabled val="1"/>
        </dgm:presLayoutVars>
      </dgm:prSet>
      <dgm:spPr>
        <a:prstGeom prst="roundRect">
          <a:avLst/>
        </a:prstGeom>
      </dgm:spPr>
    </dgm:pt>
    <dgm:pt modelId="{8F90627D-AEAB-48FB-A57D-7A8F3F88AB9C}" type="pres">
      <dgm:prSet presAssocID="{AE94CBA8-1711-404A-90AC-213A8BB463BF}" presName="sibTrans" presStyleCnt="0"/>
      <dgm:spPr/>
    </dgm:pt>
    <dgm:pt modelId="{7425BCD3-134D-4E26-A852-43F65315A587}" type="pres">
      <dgm:prSet presAssocID="{3489B4F0-BDEB-47A5-B3A3-C05CDC48CDBD}" presName="node" presStyleLbl="node1" presStyleIdx="17" presStyleCnt="20" custScaleX="150240" custLinFactNeighborX="-1157">
        <dgm:presLayoutVars>
          <dgm:bulletEnabled val="1"/>
        </dgm:presLayoutVars>
      </dgm:prSet>
      <dgm:spPr>
        <a:prstGeom prst="roundRect">
          <a:avLst/>
        </a:prstGeom>
      </dgm:spPr>
    </dgm:pt>
    <dgm:pt modelId="{4FF4F4CC-BCA8-48E7-843B-A838988A037F}" type="pres">
      <dgm:prSet presAssocID="{8B12D9A0-5657-43B8-BE41-919F72B5AE18}" presName="sibTrans" presStyleCnt="0"/>
      <dgm:spPr/>
    </dgm:pt>
    <dgm:pt modelId="{825A89B7-E14A-408E-9200-6A8A335F1DD2}" type="pres">
      <dgm:prSet presAssocID="{40DA77BA-277D-4BE3-9DD1-333397D9004A}" presName="node" presStyleLbl="node1" presStyleIdx="18" presStyleCnt="20" custScaleX="150240" custLinFactNeighborX="-1143">
        <dgm:presLayoutVars>
          <dgm:bulletEnabled val="1"/>
        </dgm:presLayoutVars>
      </dgm:prSet>
      <dgm:spPr>
        <a:prstGeom prst="roundRect">
          <a:avLst/>
        </a:prstGeom>
      </dgm:spPr>
    </dgm:pt>
    <dgm:pt modelId="{E31E129E-080B-4093-A620-662340CF59D0}" type="pres">
      <dgm:prSet presAssocID="{D35CD382-6C15-42DE-8F65-EF31B7F8591D}" presName="sibTrans" presStyleCnt="0"/>
      <dgm:spPr/>
    </dgm:pt>
    <dgm:pt modelId="{E9D3F371-53AA-43CD-AC28-47A541E380CB}" type="pres">
      <dgm:prSet presAssocID="{30AD76C7-EA68-4563-B581-86580B9E4CE4}" presName="node" presStyleLbl="node1" presStyleIdx="19" presStyleCnt="20" custScaleX="150240" custLinFactNeighborX="-1353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07761F08-89A1-43F4-9529-847B19CE636B}" type="presOf" srcId="{D050F3CE-0EB3-4F4B-AB09-0F1339347DC0}" destId="{9EC6F20F-F5BF-479F-A312-52B2DD46E17B}" srcOrd="0" destOrd="0" presId="urn:microsoft.com/office/officeart/2005/8/layout/default"/>
    <dgm:cxn modelId="{47563512-A203-4471-8C85-87645652BC75}" srcId="{CB142499-62BB-4F0A-845B-D3E0E03BC972}" destId="{13469329-F39D-401A-920A-7DC0564560E6}" srcOrd="15" destOrd="0" parTransId="{18F9A216-B5E4-450D-83B1-A79E6EB0FA27}" sibTransId="{0FEE5E0A-E95A-40F5-B0D5-F714147C452C}"/>
    <dgm:cxn modelId="{827BB31E-5B39-4495-B4C2-A0F38B3BDFC6}" type="presOf" srcId="{3489B4F0-BDEB-47A5-B3A3-C05CDC48CDBD}" destId="{7425BCD3-134D-4E26-A852-43F65315A587}" srcOrd="0" destOrd="0" presId="urn:microsoft.com/office/officeart/2005/8/layout/default"/>
    <dgm:cxn modelId="{4D785729-BACD-4221-922B-28834B1F8017}" type="presOf" srcId="{C491FEF1-6BCE-4CC6-BA64-6152AF20F5E4}" destId="{162B29C2-4B31-4CF9-AC76-7DA1D9758549}" srcOrd="0" destOrd="0" presId="urn:microsoft.com/office/officeart/2005/8/layout/default"/>
    <dgm:cxn modelId="{F9B4402F-8134-42AF-9DE6-6B1F1033AB95}" type="presOf" srcId="{CB142499-62BB-4F0A-845B-D3E0E03BC972}" destId="{168A84C2-7B08-4CE1-A25D-2586C5A8C354}" srcOrd="0" destOrd="0" presId="urn:microsoft.com/office/officeart/2005/8/layout/default"/>
    <dgm:cxn modelId="{F5122B31-D5E1-4C99-931E-63CBD7D75284}" srcId="{CB142499-62BB-4F0A-845B-D3E0E03BC972}" destId="{E92D1C4C-3AA7-41A6-9A9D-13B8699A35C5}" srcOrd="10" destOrd="0" parTransId="{57E8AFA3-EE87-4633-AD40-1190A2266DF3}" sibTransId="{57323249-CC98-4911-A5A9-AA729A6C94C5}"/>
    <dgm:cxn modelId="{05F0DB32-0F7F-40FE-900B-0F115ACF5DBC}" srcId="{CB142499-62BB-4F0A-845B-D3E0E03BC972}" destId="{30AD76C7-EA68-4563-B581-86580B9E4CE4}" srcOrd="19" destOrd="0" parTransId="{62C8CFB3-AF7D-472C-989E-8925535A7927}" sibTransId="{C7C77DD9-BEE9-400B-AD47-3D5B4042CCEC}"/>
    <dgm:cxn modelId="{9627A236-265B-47B0-8EA8-866F777B952E}" srcId="{CB142499-62BB-4F0A-845B-D3E0E03BC972}" destId="{4E327F1A-CB95-420A-89D3-41BEBDC4519F}" srcOrd="4" destOrd="0" parTransId="{73DB3E16-0FDB-4FCE-84B4-98A19715F05C}" sibTransId="{EB2A4544-7E51-464B-A8BA-3898E52F8AA0}"/>
    <dgm:cxn modelId="{67C73D3B-880D-409C-A5CD-711DE517A547}" type="presOf" srcId="{93D33E41-15C4-46CC-B120-B54162300D20}" destId="{DDD2AC74-DFAF-4DF5-806E-8AB6A42F2A2F}" srcOrd="0" destOrd="0" presId="urn:microsoft.com/office/officeart/2005/8/layout/default"/>
    <dgm:cxn modelId="{1E1B1D43-02D2-41A2-BA93-30FD9297A425}" srcId="{CB142499-62BB-4F0A-845B-D3E0E03BC972}" destId="{1246B6F1-98B3-4C0B-B734-09DBAD6702E2}" srcOrd="6" destOrd="0" parTransId="{ADE2B160-DDB5-42C5-85C0-50063CFF5CAA}" sibTransId="{050C578C-DDD6-4175-928A-AC1EA1955CB7}"/>
    <dgm:cxn modelId="{A7C6C247-E7A8-4667-A25B-A448115D14E5}" srcId="{CB142499-62BB-4F0A-845B-D3E0E03BC972}" destId="{1B6FE4A3-90C8-424C-B28E-B8F9D7C351D5}" srcOrd="5" destOrd="0" parTransId="{153DAD01-F8C7-4918-8429-137FDB8D202E}" sibTransId="{3B984958-D014-446E-909F-BEC190FD1597}"/>
    <dgm:cxn modelId="{5011554C-4ADD-4A01-8A0E-48F891405F3E}" srcId="{CB142499-62BB-4F0A-845B-D3E0E03BC972}" destId="{40DA77BA-277D-4BE3-9DD1-333397D9004A}" srcOrd="18" destOrd="0" parTransId="{7CA55D3C-920A-49B6-9590-60EC8C1AB3CC}" sibTransId="{D35CD382-6C15-42DE-8F65-EF31B7F8591D}"/>
    <dgm:cxn modelId="{75AA1B6E-A203-4535-8969-DC2F47EFC0EA}" type="presOf" srcId="{40DA77BA-277D-4BE3-9DD1-333397D9004A}" destId="{825A89B7-E14A-408E-9200-6A8A335F1DD2}" srcOrd="0" destOrd="0" presId="urn:microsoft.com/office/officeart/2005/8/layout/default"/>
    <dgm:cxn modelId="{E68EF270-E958-443E-AE29-55FCAEB996C8}" type="presOf" srcId="{1B6FE4A3-90C8-424C-B28E-B8F9D7C351D5}" destId="{5DAA11DB-23A6-454E-85EB-24F9B0FD2E78}" srcOrd="0" destOrd="0" presId="urn:microsoft.com/office/officeart/2005/8/layout/default"/>
    <dgm:cxn modelId="{D9919352-A02E-41D9-9DDA-F79171798E7A}" type="presOf" srcId="{1246B6F1-98B3-4C0B-B734-09DBAD6702E2}" destId="{4BE8033D-0613-4079-813F-662F01819B62}" srcOrd="0" destOrd="0" presId="urn:microsoft.com/office/officeart/2005/8/layout/default"/>
    <dgm:cxn modelId="{F3900659-D19C-4F5D-89B6-9E0ACF36B8C8}" srcId="{CB142499-62BB-4F0A-845B-D3E0E03BC972}" destId="{D050F3CE-0EB3-4F4B-AB09-0F1339347DC0}" srcOrd="14" destOrd="0" parTransId="{BE0F9F2F-BF84-44E7-BCF9-A07DAF8FADD1}" sibTransId="{DE972B33-1774-4BA0-A792-095486EF577E}"/>
    <dgm:cxn modelId="{50318982-2E06-4BF4-8A80-4FF17AC98186}" srcId="{CB142499-62BB-4F0A-845B-D3E0E03BC972}" destId="{3489B4F0-BDEB-47A5-B3A3-C05CDC48CDBD}" srcOrd="17" destOrd="0" parTransId="{B988EDD3-9885-444D-A91C-9E129FDB2E58}" sibTransId="{8B12D9A0-5657-43B8-BE41-919F72B5AE18}"/>
    <dgm:cxn modelId="{1AE3BF86-AE4D-44AB-8E15-43CCF5E8DB1A}" srcId="{CB142499-62BB-4F0A-845B-D3E0E03BC972}" destId="{E9E9F5C6-49F2-49C3-B4C0-A6A456D6F2C1}" srcOrd="7" destOrd="0" parTransId="{4BB73C0D-8E9C-4CCC-9889-5822D80D5817}" sibTransId="{88C638FA-FB7E-4F74-A7F7-7949255F7B00}"/>
    <dgm:cxn modelId="{D14A578D-BB53-4BAC-AE4D-F65650A3FFD4}" srcId="{CB142499-62BB-4F0A-845B-D3E0E03BC972}" destId="{F2FE02B0-EDAF-46F3-B739-C01470FFC7A0}" srcOrd="8" destOrd="0" parTransId="{6580C687-F1DC-4502-97A7-F6A0B9F09259}" sibTransId="{957EAE4B-D628-41A3-B3DD-597A3B1FACB3}"/>
    <dgm:cxn modelId="{2F3D7E8E-3D26-4B18-A24B-AAA89B7EADD7}" srcId="{CB142499-62BB-4F0A-845B-D3E0E03BC972}" destId="{6A3668AC-7CCD-42D0-A3E5-738B38FA14C3}" srcOrd="11" destOrd="0" parTransId="{95EEF792-4C78-4936-88BC-67ED263ACF76}" sibTransId="{E5206B5A-020B-42A4-8654-2AD64E684244}"/>
    <dgm:cxn modelId="{8C50EF8E-C3D8-457D-8D31-1DE6EE49F94D}" type="presOf" srcId="{27CE9400-A29F-4597-A6AF-D5711840FBC6}" destId="{8A6F8F5C-4CE3-421D-ABA3-CD6F4E989F06}" srcOrd="0" destOrd="0" presId="urn:microsoft.com/office/officeart/2005/8/layout/default"/>
    <dgm:cxn modelId="{42899390-69BC-46A6-A718-4D69AF38DCD0}" srcId="{CB142499-62BB-4F0A-845B-D3E0E03BC972}" destId="{A7278478-0D4D-40C7-B830-79920DA11A39}" srcOrd="13" destOrd="0" parTransId="{2D19FBC8-92CF-4504-9E87-D3E5F95E8154}" sibTransId="{1F886D7B-B0A5-4AC3-82A3-50A4D497ACDF}"/>
    <dgm:cxn modelId="{EA661899-156F-4F8B-BBBE-B8FC9CA724E3}" srcId="{CB142499-62BB-4F0A-845B-D3E0E03BC972}" destId="{6FFE3224-F9C0-4C9B-AF95-FA33ECE8B630}" srcOrd="9" destOrd="0" parTransId="{32EC7265-1D42-42E3-9832-964EF300A419}" sibTransId="{2164328F-BFD2-411E-A10B-600139A1F92C}"/>
    <dgm:cxn modelId="{C216C89A-A9D6-4D70-B73E-707EE9EBAEC1}" type="presOf" srcId="{609F7908-D5E5-40B0-B7B0-ADB17934DEEF}" destId="{F9637D85-F628-4105-8080-74D851236855}" srcOrd="0" destOrd="0" presId="urn:microsoft.com/office/officeart/2005/8/layout/default"/>
    <dgm:cxn modelId="{1BF2FBA5-EA68-4240-9816-A7B023639E35}" type="presOf" srcId="{30AD76C7-EA68-4563-B581-86580B9E4CE4}" destId="{E9D3F371-53AA-43CD-AC28-47A541E380CB}" srcOrd="0" destOrd="0" presId="urn:microsoft.com/office/officeart/2005/8/layout/default"/>
    <dgm:cxn modelId="{06D793B4-D440-42C7-B43B-5E333FF8F704}" type="presOf" srcId="{E92D1C4C-3AA7-41A6-9A9D-13B8699A35C5}" destId="{48DA8007-D08F-4977-9AEB-3DA0347189D3}" srcOrd="0" destOrd="0" presId="urn:microsoft.com/office/officeart/2005/8/layout/default"/>
    <dgm:cxn modelId="{279474B6-2144-4026-916B-F8D529A3F31C}" type="presOf" srcId="{13469329-F39D-401A-920A-7DC0564560E6}" destId="{2F6F1125-8026-4BB4-AEF2-13A0F98E69B8}" srcOrd="0" destOrd="0" presId="urn:microsoft.com/office/officeart/2005/8/layout/default"/>
    <dgm:cxn modelId="{D44166C1-ABFD-4F6E-A2DC-1E81AF6F90B9}" srcId="{CB142499-62BB-4F0A-845B-D3E0E03BC972}" destId="{891FC7D1-4FC2-404B-9B18-A428B062A8B3}" srcOrd="16" destOrd="0" parTransId="{332359B2-2DD0-4AD5-A4F0-14B6321A0A7B}" sibTransId="{AE94CBA8-1711-404A-90AC-213A8BB463BF}"/>
    <dgm:cxn modelId="{C87F9ECE-9FD6-4DDF-ACE3-193CBE7CC75A}" type="presOf" srcId="{6FFE3224-F9C0-4C9B-AF95-FA33ECE8B630}" destId="{B1AE262B-F5B7-4340-9CF5-B65FD63ED9E2}" srcOrd="0" destOrd="0" presId="urn:microsoft.com/office/officeart/2005/8/layout/default"/>
    <dgm:cxn modelId="{BD647ACF-7BAE-4FAC-8EED-E1183D95A442}" srcId="{CB142499-62BB-4F0A-845B-D3E0E03BC972}" destId="{609F7908-D5E5-40B0-B7B0-ADB17934DEEF}" srcOrd="3" destOrd="0" parTransId="{2C51DE9E-C579-49CE-A99E-594DB40AC92E}" sibTransId="{B97F7633-82D3-49A9-A5C2-D09205A95AB8}"/>
    <dgm:cxn modelId="{7E2965D6-045D-4A99-A752-B53A33551823}" type="presOf" srcId="{891FC7D1-4FC2-404B-9B18-A428B062A8B3}" destId="{F554B0D7-DB52-44BF-BB49-89BBCEA94C81}" srcOrd="0" destOrd="0" presId="urn:microsoft.com/office/officeart/2005/8/layout/default"/>
    <dgm:cxn modelId="{4A8EECDA-2144-41AA-9EAA-E7972CA7C76A}" srcId="{CB142499-62BB-4F0A-845B-D3E0E03BC972}" destId="{93D33E41-15C4-46CC-B120-B54162300D20}" srcOrd="1" destOrd="0" parTransId="{4C749246-4FA7-4D00-96F8-8D113C91C2DB}" sibTransId="{F75C8B0A-4E7D-46B8-8456-8F0A8D81CA25}"/>
    <dgm:cxn modelId="{6507FBDF-D4CF-4862-9D94-6066206B50FE}" type="presOf" srcId="{4E327F1A-CB95-420A-89D3-41BEBDC4519F}" destId="{4E62C604-2F2C-4C46-8E8D-300BC39FF9F6}" srcOrd="0" destOrd="0" presId="urn:microsoft.com/office/officeart/2005/8/layout/default"/>
    <dgm:cxn modelId="{ED6870E1-AD5A-4D18-860C-405010247A8F}" type="presOf" srcId="{F2FE02B0-EDAF-46F3-B739-C01470FFC7A0}" destId="{C2F90919-58E1-45B4-A553-323CA8BBA08D}" srcOrd="0" destOrd="0" presId="urn:microsoft.com/office/officeart/2005/8/layout/default"/>
    <dgm:cxn modelId="{2D1E4EE4-2BB6-46CF-A1F9-7E7977567AA4}" type="presOf" srcId="{6A3668AC-7CCD-42D0-A3E5-738B38FA14C3}" destId="{9B619F20-D30E-4BA3-8345-03D3005717EE}" srcOrd="0" destOrd="0" presId="urn:microsoft.com/office/officeart/2005/8/layout/default"/>
    <dgm:cxn modelId="{AE5D28E8-BBB0-46DE-A906-1D47BEA5E989}" type="presOf" srcId="{A7278478-0D4D-40C7-B830-79920DA11A39}" destId="{5EE7CC74-8DE2-4C03-804F-B8908B31E0BF}" srcOrd="0" destOrd="0" presId="urn:microsoft.com/office/officeart/2005/8/layout/default"/>
    <dgm:cxn modelId="{116629E9-8D07-4444-A0F4-F907DCC386A3}" srcId="{CB142499-62BB-4F0A-845B-D3E0E03BC972}" destId="{C491FEF1-6BCE-4CC6-BA64-6152AF20F5E4}" srcOrd="2" destOrd="0" parTransId="{2FDEB981-2B22-442B-8467-DAB93645373D}" sibTransId="{8E18EB3F-D708-413B-B4E7-3CA7BBE7C8F8}"/>
    <dgm:cxn modelId="{B9775EED-67A3-48AD-99F1-A2D8F4FC6050}" type="presOf" srcId="{E3701416-C62C-4ED4-B9EC-5D45B4823D1F}" destId="{011DC6DA-A461-4158-BB34-9D965BA1A4D1}" srcOrd="0" destOrd="0" presId="urn:microsoft.com/office/officeart/2005/8/layout/default"/>
    <dgm:cxn modelId="{941DBEF0-74FC-4066-9F72-9E99F5DB3801}" srcId="{CB142499-62BB-4F0A-845B-D3E0E03BC972}" destId="{E3701416-C62C-4ED4-B9EC-5D45B4823D1F}" srcOrd="12" destOrd="0" parTransId="{382D0EDF-E181-45F1-AFE0-48EA27061FED}" sibTransId="{74308148-B938-46EA-8113-844D0853C99A}"/>
    <dgm:cxn modelId="{F16142F6-5BF1-4AA5-BC81-EFA1AA1E95C9}" srcId="{CB142499-62BB-4F0A-845B-D3E0E03BC972}" destId="{27CE9400-A29F-4597-A6AF-D5711840FBC6}" srcOrd="0" destOrd="0" parTransId="{F72EBCDE-ECB2-40BD-AF6A-F5BB88A0F962}" sibTransId="{AFB097EE-1433-42D4-A5E9-CAFCFCC3F828}"/>
    <dgm:cxn modelId="{C466B8F8-4EB5-4A16-9F43-E15A195691C0}" type="presOf" srcId="{E9E9F5C6-49F2-49C3-B4C0-A6A456D6F2C1}" destId="{83E15621-1C68-43A1-BC14-CA48F5FE97D1}" srcOrd="0" destOrd="0" presId="urn:microsoft.com/office/officeart/2005/8/layout/default"/>
    <dgm:cxn modelId="{00147923-97A4-4190-BBBB-D61F184066A1}" type="presParOf" srcId="{168A84C2-7B08-4CE1-A25D-2586C5A8C354}" destId="{8A6F8F5C-4CE3-421D-ABA3-CD6F4E989F06}" srcOrd="0" destOrd="0" presId="urn:microsoft.com/office/officeart/2005/8/layout/default"/>
    <dgm:cxn modelId="{21EACE8F-8A91-4EA3-BA89-186B39918AB8}" type="presParOf" srcId="{168A84C2-7B08-4CE1-A25D-2586C5A8C354}" destId="{CB23C58A-88EF-46F6-93E1-3A27257CF648}" srcOrd="1" destOrd="0" presId="urn:microsoft.com/office/officeart/2005/8/layout/default"/>
    <dgm:cxn modelId="{6E0B11C6-4948-4902-804B-2BD4C0ABA464}" type="presParOf" srcId="{168A84C2-7B08-4CE1-A25D-2586C5A8C354}" destId="{DDD2AC74-DFAF-4DF5-806E-8AB6A42F2A2F}" srcOrd="2" destOrd="0" presId="urn:microsoft.com/office/officeart/2005/8/layout/default"/>
    <dgm:cxn modelId="{4A53D05C-603B-4981-BF12-34CE268C18D9}" type="presParOf" srcId="{168A84C2-7B08-4CE1-A25D-2586C5A8C354}" destId="{396B8B89-8EA9-4CE8-8622-A00A08ED2E64}" srcOrd="3" destOrd="0" presId="urn:microsoft.com/office/officeart/2005/8/layout/default"/>
    <dgm:cxn modelId="{F55D53B3-2EC8-45E8-BB78-3D09F8033512}" type="presParOf" srcId="{168A84C2-7B08-4CE1-A25D-2586C5A8C354}" destId="{162B29C2-4B31-4CF9-AC76-7DA1D9758549}" srcOrd="4" destOrd="0" presId="urn:microsoft.com/office/officeart/2005/8/layout/default"/>
    <dgm:cxn modelId="{E1839641-DC7B-4E94-A076-E2C1EB861229}" type="presParOf" srcId="{168A84C2-7B08-4CE1-A25D-2586C5A8C354}" destId="{25D97200-AE50-4A28-AEEE-86CEFA5C1F2F}" srcOrd="5" destOrd="0" presId="urn:microsoft.com/office/officeart/2005/8/layout/default"/>
    <dgm:cxn modelId="{CD871E90-0F87-4217-A126-4E53C53A08D6}" type="presParOf" srcId="{168A84C2-7B08-4CE1-A25D-2586C5A8C354}" destId="{F9637D85-F628-4105-8080-74D851236855}" srcOrd="6" destOrd="0" presId="urn:microsoft.com/office/officeart/2005/8/layout/default"/>
    <dgm:cxn modelId="{2D33269B-1736-4141-9BB4-8327F8D27AE8}" type="presParOf" srcId="{168A84C2-7B08-4CE1-A25D-2586C5A8C354}" destId="{E742A0A2-7452-43FD-B433-27BE1974D019}" srcOrd="7" destOrd="0" presId="urn:microsoft.com/office/officeart/2005/8/layout/default"/>
    <dgm:cxn modelId="{6CFFC536-09DD-40E9-B8CE-29EC27F7539D}" type="presParOf" srcId="{168A84C2-7B08-4CE1-A25D-2586C5A8C354}" destId="{4E62C604-2F2C-4C46-8E8D-300BC39FF9F6}" srcOrd="8" destOrd="0" presId="urn:microsoft.com/office/officeart/2005/8/layout/default"/>
    <dgm:cxn modelId="{C32C6365-8C2F-412E-927A-7B2A2F477598}" type="presParOf" srcId="{168A84C2-7B08-4CE1-A25D-2586C5A8C354}" destId="{CD0A1CAF-87CE-44D4-A7B1-DAA07484CDBE}" srcOrd="9" destOrd="0" presId="urn:microsoft.com/office/officeart/2005/8/layout/default"/>
    <dgm:cxn modelId="{C15EF8EF-8678-4A12-B5B6-71C0122F5F10}" type="presParOf" srcId="{168A84C2-7B08-4CE1-A25D-2586C5A8C354}" destId="{5DAA11DB-23A6-454E-85EB-24F9B0FD2E78}" srcOrd="10" destOrd="0" presId="urn:microsoft.com/office/officeart/2005/8/layout/default"/>
    <dgm:cxn modelId="{615AA7F0-6E7B-4C09-8671-E63805EECCDB}" type="presParOf" srcId="{168A84C2-7B08-4CE1-A25D-2586C5A8C354}" destId="{7700B154-912A-4028-BE9A-3B91F5A28477}" srcOrd="11" destOrd="0" presId="urn:microsoft.com/office/officeart/2005/8/layout/default"/>
    <dgm:cxn modelId="{6F19DD4E-4CCD-4726-B81F-382FED0A2918}" type="presParOf" srcId="{168A84C2-7B08-4CE1-A25D-2586C5A8C354}" destId="{4BE8033D-0613-4079-813F-662F01819B62}" srcOrd="12" destOrd="0" presId="urn:microsoft.com/office/officeart/2005/8/layout/default"/>
    <dgm:cxn modelId="{266D7503-5716-4E4F-9B18-0EF6B8C517E6}" type="presParOf" srcId="{168A84C2-7B08-4CE1-A25D-2586C5A8C354}" destId="{75056B14-9552-4D04-A09B-65ACB4C624CD}" srcOrd="13" destOrd="0" presId="urn:microsoft.com/office/officeart/2005/8/layout/default"/>
    <dgm:cxn modelId="{EABDAE17-0E62-405D-A472-6FBA344119BB}" type="presParOf" srcId="{168A84C2-7B08-4CE1-A25D-2586C5A8C354}" destId="{83E15621-1C68-43A1-BC14-CA48F5FE97D1}" srcOrd="14" destOrd="0" presId="urn:microsoft.com/office/officeart/2005/8/layout/default"/>
    <dgm:cxn modelId="{75AEE9A5-7348-4237-BA58-4C20361DB24E}" type="presParOf" srcId="{168A84C2-7B08-4CE1-A25D-2586C5A8C354}" destId="{B295970A-2953-4133-AD7F-9825CB264A03}" srcOrd="15" destOrd="0" presId="urn:microsoft.com/office/officeart/2005/8/layout/default"/>
    <dgm:cxn modelId="{F0142CF2-F5F3-41C4-B911-38B37F62156E}" type="presParOf" srcId="{168A84C2-7B08-4CE1-A25D-2586C5A8C354}" destId="{C2F90919-58E1-45B4-A553-323CA8BBA08D}" srcOrd="16" destOrd="0" presId="urn:microsoft.com/office/officeart/2005/8/layout/default"/>
    <dgm:cxn modelId="{8F0EED81-9133-4D97-8B60-76CC64416CD1}" type="presParOf" srcId="{168A84C2-7B08-4CE1-A25D-2586C5A8C354}" destId="{19A9C94E-9058-4974-80AB-86D14BB8BC75}" srcOrd="17" destOrd="0" presId="urn:microsoft.com/office/officeart/2005/8/layout/default"/>
    <dgm:cxn modelId="{16358145-B6A2-4320-9E22-CDEC7E6B07BA}" type="presParOf" srcId="{168A84C2-7B08-4CE1-A25D-2586C5A8C354}" destId="{B1AE262B-F5B7-4340-9CF5-B65FD63ED9E2}" srcOrd="18" destOrd="0" presId="urn:microsoft.com/office/officeart/2005/8/layout/default"/>
    <dgm:cxn modelId="{5B438D65-31B4-4EAE-94B9-0FAB8519BEC0}" type="presParOf" srcId="{168A84C2-7B08-4CE1-A25D-2586C5A8C354}" destId="{ED5145EA-E6F7-4580-9FA7-D8496DF8C77D}" srcOrd="19" destOrd="0" presId="urn:microsoft.com/office/officeart/2005/8/layout/default"/>
    <dgm:cxn modelId="{63FA5A91-C06E-4831-BFBE-D9747BBDC39F}" type="presParOf" srcId="{168A84C2-7B08-4CE1-A25D-2586C5A8C354}" destId="{48DA8007-D08F-4977-9AEB-3DA0347189D3}" srcOrd="20" destOrd="0" presId="urn:microsoft.com/office/officeart/2005/8/layout/default"/>
    <dgm:cxn modelId="{DE3281A9-517F-4689-B838-91F3D07DE043}" type="presParOf" srcId="{168A84C2-7B08-4CE1-A25D-2586C5A8C354}" destId="{FC0B272C-58BB-4516-B658-25820EBCB714}" srcOrd="21" destOrd="0" presId="urn:microsoft.com/office/officeart/2005/8/layout/default"/>
    <dgm:cxn modelId="{11F0B364-439C-4367-8216-B813CD7441C7}" type="presParOf" srcId="{168A84C2-7B08-4CE1-A25D-2586C5A8C354}" destId="{9B619F20-D30E-4BA3-8345-03D3005717EE}" srcOrd="22" destOrd="0" presId="urn:microsoft.com/office/officeart/2005/8/layout/default"/>
    <dgm:cxn modelId="{ED1D3622-1DF7-4FF9-AF74-127A182902E8}" type="presParOf" srcId="{168A84C2-7B08-4CE1-A25D-2586C5A8C354}" destId="{6D70AEC3-B0C2-44B1-90E4-AA278A0994B5}" srcOrd="23" destOrd="0" presId="urn:microsoft.com/office/officeart/2005/8/layout/default"/>
    <dgm:cxn modelId="{A2ADA611-593F-4B73-8D90-BF8B04C9520F}" type="presParOf" srcId="{168A84C2-7B08-4CE1-A25D-2586C5A8C354}" destId="{011DC6DA-A461-4158-BB34-9D965BA1A4D1}" srcOrd="24" destOrd="0" presId="urn:microsoft.com/office/officeart/2005/8/layout/default"/>
    <dgm:cxn modelId="{B22ED88A-4738-4EDB-AC65-BC8CDC673DA8}" type="presParOf" srcId="{168A84C2-7B08-4CE1-A25D-2586C5A8C354}" destId="{07F1BC23-98D0-4471-B074-336C3947A782}" srcOrd="25" destOrd="0" presId="urn:microsoft.com/office/officeart/2005/8/layout/default"/>
    <dgm:cxn modelId="{B2FD0CE8-F8F4-40EA-8C26-A4802CD596AC}" type="presParOf" srcId="{168A84C2-7B08-4CE1-A25D-2586C5A8C354}" destId="{5EE7CC74-8DE2-4C03-804F-B8908B31E0BF}" srcOrd="26" destOrd="0" presId="urn:microsoft.com/office/officeart/2005/8/layout/default"/>
    <dgm:cxn modelId="{3773BFD9-B4D8-4EF3-8D9A-6CCF3A546ADC}" type="presParOf" srcId="{168A84C2-7B08-4CE1-A25D-2586C5A8C354}" destId="{C56E5B4F-C064-4EA2-AD7E-0C5377BBA5AB}" srcOrd="27" destOrd="0" presId="urn:microsoft.com/office/officeart/2005/8/layout/default"/>
    <dgm:cxn modelId="{532888F2-0B2F-4D31-90A1-B55825E23609}" type="presParOf" srcId="{168A84C2-7B08-4CE1-A25D-2586C5A8C354}" destId="{9EC6F20F-F5BF-479F-A312-52B2DD46E17B}" srcOrd="28" destOrd="0" presId="urn:microsoft.com/office/officeart/2005/8/layout/default"/>
    <dgm:cxn modelId="{E89CA2A4-78E7-4561-B230-2A68FE87C02D}" type="presParOf" srcId="{168A84C2-7B08-4CE1-A25D-2586C5A8C354}" destId="{4263A157-6649-4648-A173-81820282FA6B}" srcOrd="29" destOrd="0" presId="urn:microsoft.com/office/officeart/2005/8/layout/default"/>
    <dgm:cxn modelId="{07B9FF73-1799-42AA-A66F-2C90E9484BAF}" type="presParOf" srcId="{168A84C2-7B08-4CE1-A25D-2586C5A8C354}" destId="{2F6F1125-8026-4BB4-AEF2-13A0F98E69B8}" srcOrd="30" destOrd="0" presId="urn:microsoft.com/office/officeart/2005/8/layout/default"/>
    <dgm:cxn modelId="{033924BE-0051-4B0D-A1A5-D5EB89A378B1}" type="presParOf" srcId="{168A84C2-7B08-4CE1-A25D-2586C5A8C354}" destId="{857E9640-7314-4079-880A-35CB93751E94}" srcOrd="31" destOrd="0" presId="urn:microsoft.com/office/officeart/2005/8/layout/default"/>
    <dgm:cxn modelId="{41E4A844-9ACD-4A0D-98B7-B8402215D286}" type="presParOf" srcId="{168A84C2-7B08-4CE1-A25D-2586C5A8C354}" destId="{F554B0D7-DB52-44BF-BB49-89BBCEA94C81}" srcOrd="32" destOrd="0" presId="urn:microsoft.com/office/officeart/2005/8/layout/default"/>
    <dgm:cxn modelId="{EB21B2A6-BD67-4317-8EFF-E962CD904870}" type="presParOf" srcId="{168A84C2-7B08-4CE1-A25D-2586C5A8C354}" destId="{8F90627D-AEAB-48FB-A57D-7A8F3F88AB9C}" srcOrd="33" destOrd="0" presId="urn:microsoft.com/office/officeart/2005/8/layout/default"/>
    <dgm:cxn modelId="{A4AD5C59-0607-4A50-8074-3CD1A22066B4}" type="presParOf" srcId="{168A84C2-7B08-4CE1-A25D-2586C5A8C354}" destId="{7425BCD3-134D-4E26-A852-43F65315A587}" srcOrd="34" destOrd="0" presId="urn:microsoft.com/office/officeart/2005/8/layout/default"/>
    <dgm:cxn modelId="{867060A2-B876-4F34-AA71-768B9229A9F7}" type="presParOf" srcId="{168A84C2-7B08-4CE1-A25D-2586C5A8C354}" destId="{4FF4F4CC-BCA8-48E7-843B-A838988A037F}" srcOrd="35" destOrd="0" presId="urn:microsoft.com/office/officeart/2005/8/layout/default"/>
    <dgm:cxn modelId="{AE48938A-E26C-45CF-B8AC-8618D9D070D2}" type="presParOf" srcId="{168A84C2-7B08-4CE1-A25D-2586C5A8C354}" destId="{825A89B7-E14A-408E-9200-6A8A335F1DD2}" srcOrd="36" destOrd="0" presId="urn:microsoft.com/office/officeart/2005/8/layout/default"/>
    <dgm:cxn modelId="{7594EE8C-B2C2-49E3-BA02-5DEC0D6D3124}" type="presParOf" srcId="{168A84C2-7B08-4CE1-A25D-2586C5A8C354}" destId="{E31E129E-080B-4093-A620-662340CF59D0}" srcOrd="37" destOrd="0" presId="urn:microsoft.com/office/officeart/2005/8/layout/default"/>
    <dgm:cxn modelId="{AA11F5D8-327E-4663-8BD8-31AB325802DC}" type="presParOf" srcId="{168A84C2-7B08-4CE1-A25D-2586C5A8C354}" destId="{E9D3F371-53AA-43CD-AC28-47A541E380CB}" srcOrd="3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C48A4ED5-1C96-4AD6-A796-7751E70A7FF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E4DCEE6-3EA7-4970-9D96-8EA7D49F4048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4290km</a:t>
          </a:r>
        </a:p>
      </dgm:t>
    </dgm:pt>
    <dgm:pt modelId="{6D5625EF-EBF3-4514-8891-9907C36C1E67}" type="par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3EEB0650-5DA0-4AD7-9E00-4DD58F4E17D5}" type="sib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48FBD5B6-3B3C-400C-AAE8-7589E27DC3A5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1230m</a:t>
          </a:r>
        </a:p>
      </dgm:t>
    </dgm:pt>
    <dgm:pt modelId="{783028B3-BEDB-476B-AF8E-1725B2B170A9}" type="par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C50B32DD-5530-4453-B919-F076FC2B9457}" type="sib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B74687B-AFD2-48BD-B591-EE3114ABA641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1230km</a:t>
          </a:r>
        </a:p>
      </dgm:t>
    </dgm:pt>
    <dgm:pt modelId="{479BDF94-CA8D-4985-AAE3-CE48193C8463}" type="par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5405615-A60C-40E5-B4D8-931975B2F18A}" type="sib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B0935516-FD33-41A0-8617-BDD737BA3478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10.450km</a:t>
          </a:r>
        </a:p>
      </dgm:t>
    </dgm:pt>
    <dgm:pt modelId="{5BC406FF-384F-42D3-BE58-D4354A015985}" type="par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A337F6E0-00E3-4A9C-A560-20B275C87006}" type="sib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7455D4F2-9532-4177-AD42-DB5DDCCA780D}" type="pres">
      <dgm:prSet presAssocID="{C48A4ED5-1C96-4AD6-A796-7751E70A7FF8}" presName="diagram" presStyleCnt="0">
        <dgm:presLayoutVars>
          <dgm:dir/>
          <dgm:resizeHandles val="exact"/>
        </dgm:presLayoutVars>
      </dgm:prSet>
      <dgm:spPr/>
    </dgm:pt>
    <dgm:pt modelId="{F0192FED-825E-4AAF-9A53-1597DA05000F}" type="pres">
      <dgm:prSet presAssocID="{AE4DCEE6-3EA7-4970-9D96-8EA7D49F4048}" presName="node" presStyleLbl="node1" presStyleIdx="0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1366D56B-2C27-4B2E-AD05-8ACD59AC4156}" type="pres">
      <dgm:prSet presAssocID="{3EEB0650-5DA0-4AD7-9E00-4DD58F4E17D5}" presName="sibTrans" presStyleCnt="0"/>
      <dgm:spPr/>
    </dgm:pt>
    <dgm:pt modelId="{C3DE36CB-4EBC-43A9-9B85-EC7697163A4A}" type="pres">
      <dgm:prSet presAssocID="{48FBD5B6-3B3C-400C-AAE8-7589E27DC3A5}" presName="node" presStyleLbl="node1" presStyleIdx="1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  <dgm:pt modelId="{4EEB8AB8-6BA4-44A2-91E0-F961AA8B7CDB}" type="pres">
      <dgm:prSet presAssocID="{C50B32DD-5530-4453-B919-F076FC2B9457}" presName="sibTrans" presStyleCnt="0"/>
      <dgm:spPr/>
    </dgm:pt>
    <dgm:pt modelId="{7373B31A-C03E-420D-BC98-3587EC4854BD}" type="pres">
      <dgm:prSet presAssocID="{DB74687B-AFD2-48BD-B591-EE3114ABA641}" presName="node" presStyleLbl="node1" presStyleIdx="2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5BC8DFB8-25E9-4AC1-9F7A-0FAB260B4657}" type="pres">
      <dgm:prSet presAssocID="{D5405615-A60C-40E5-B4D8-931975B2F18A}" presName="sibTrans" presStyleCnt="0"/>
      <dgm:spPr/>
    </dgm:pt>
    <dgm:pt modelId="{179F2E0C-13D4-4E35-A9FB-086931154840}" type="pres">
      <dgm:prSet presAssocID="{B0935516-FD33-41A0-8617-BDD737BA3478}" presName="node" presStyleLbl="node1" presStyleIdx="3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</dgm:ptLst>
  <dgm:cxnLst>
    <dgm:cxn modelId="{83FD0B19-D957-421A-A179-3DCCB465643B}" type="presOf" srcId="{AE4DCEE6-3EA7-4970-9D96-8EA7D49F4048}" destId="{F0192FED-825E-4AAF-9A53-1597DA05000F}" srcOrd="0" destOrd="0" presId="urn:microsoft.com/office/officeart/2005/8/layout/default"/>
    <dgm:cxn modelId="{D1FD121D-C1C6-4150-B30F-B1CF3F848DFB}" type="presOf" srcId="{B0935516-FD33-41A0-8617-BDD737BA3478}" destId="{179F2E0C-13D4-4E35-A9FB-086931154840}" srcOrd="0" destOrd="0" presId="urn:microsoft.com/office/officeart/2005/8/layout/default"/>
    <dgm:cxn modelId="{FD16DA45-3F4C-42AB-AA9A-7A7C677D12FC}" type="presOf" srcId="{48FBD5B6-3B3C-400C-AAE8-7589E27DC3A5}" destId="{C3DE36CB-4EBC-43A9-9B85-EC7697163A4A}" srcOrd="0" destOrd="0" presId="urn:microsoft.com/office/officeart/2005/8/layout/default"/>
    <dgm:cxn modelId="{28DFBF4D-85DA-42F3-BAD0-AFDF48B21CF1}" srcId="{C48A4ED5-1C96-4AD6-A796-7751E70A7FF8}" destId="{B0935516-FD33-41A0-8617-BDD737BA3478}" srcOrd="3" destOrd="0" parTransId="{5BC406FF-384F-42D3-BE58-D4354A015985}" sibTransId="{A337F6E0-00E3-4A9C-A560-20B275C87006}"/>
    <dgm:cxn modelId="{675A6E55-A65C-4980-91CE-73EBF513F435}" type="presOf" srcId="{DB74687B-AFD2-48BD-B591-EE3114ABA641}" destId="{7373B31A-C03E-420D-BC98-3587EC4854BD}" srcOrd="0" destOrd="0" presId="urn:microsoft.com/office/officeart/2005/8/layout/default"/>
    <dgm:cxn modelId="{7E59A690-68D3-4A05-B639-594AD82F5E01}" srcId="{C48A4ED5-1C96-4AD6-A796-7751E70A7FF8}" destId="{48FBD5B6-3B3C-400C-AAE8-7589E27DC3A5}" srcOrd="1" destOrd="0" parTransId="{783028B3-BEDB-476B-AF8E-1725B2B170A9}" sibTransId="{C50B32DD-5530-4453-B919-F076FC2B9457}"/>
    <dgm:cxn modelId="{D77D139C-5774-429D-B35A-21B5980A2A8D}" srcId="{C48A4ED5-1C96-4AD6-A796-7751E70A7FF8}" destId="{AE4DCEE6-3EA7-4970-9D96-8EA7D49F4048}" srcOrd="0" destOrd="0" parTransId="{6D5625EF-EBF3-4514-8891-9907C36C1E67}" sibTransId="{3EEB0650-5DA0-4AD7-9E00-4DD58F4E17D5}"/>
    <dgm:cxn modelId="{F0173BAC-7889-466F-A64C-868B6C087427}" srcId="{C48A4ED5-1C96-4AD6-A796-7751E70A7FF8}" destId="{DB74687B-AFD2-48BD-B591-EE3114ABA641}" srcOrd="2" destOrd="0" parTransId="{479BDF94-CA8D-4985-AAE3-CE48193C8463}" sibTransId="{D5405615-A60C-40E5-B4D8-931975B2F18A}"/>
    <dgm:cxn modelId="{5A4E9AE4-4A73-42BB-9982-280DEDCE42AF}" type="presOf" srcId="{C48A4ED5-1C96-4AD6-A796-7751E70A7FF8}" destId="{7455D4F2-9532-4177-AD42-DB5DDCCA780D}" srcOrd="0" destOrd="0" presId="urn:microsoft.com/office/officeart/2005/8/layout/default"/>
    <dgm:cxn modelId="{45E8BF46-CB34-4AC2-A894-C7F6A0AC256B}" type="presParOf" srcId="{7455D4F2-9532-4177-AD42-DB5DDCCA780D}" destId="{F0192FED-825E-4AAF-9A53-1597DA05000F}" srcOrd="0" destOrd="0" presId="urn:microsoft.com/office/officeart/2005/8/layout/default"/>
    <dgm:cxn modelId="{30B3F21A-8EF8-4088-818B-DAFA1ABD0354}" type="presParOf" srcId="{7455D4F2-9532-4177-AD42-DB5DDCCA780D}" destId="{1366D56B-2C27-4B2E-AD05-8ACD59AC4156}" srcOrd="1" destOrd="0" presId="urn:microsoft.com/office/officeart/2005/8/layout/default"/>
    <dgm:cxn modelId="{0C4A9836-038A-416A-8297-2E88C43A3C4B}" type="presParOf" srcId="{7455D4F2-9532-4177-AD42-DB5DDCCA780D}" destId="{C3DE36CB-4EBC-43A9-9B85-EC7697163A4A}" srcOrd="2" destOrd="0" presId="urn:microsoft.com/office/officeart/2005/8/layout/default"/>
    <dgm:cxn modelId="{6280FFE4-777F-4FF6-8AED-A4D17B1D9DCB}" type="presParOf" srcId="{7455D4F2-9532-4177-AD42-DB5DDCCA780D}" destId="{4EEB8AB8-6BA4-44A2-91E0-F961AA8B7CDB}" srcOrd="3" destOrd="0" presId="urn:microsoft.com/office/officeart/2005/8/layout/default"/>
    <dgm:cxn modelId="{A741E6C5-9393-49ED-967B-BFF0831D64BA}" type="presParOf" srcId="{7455D4F2-9532-4177-AD42-DB5DDCCA780D}" destId="{7373B31A-C03E-420D-BC98-3587EC4854BD}" srcOrd="4" destOrd="0" presId="urn:microsoft.com/office/officeart/2005/8/layout/default"/>
    <dgm:cxn modelId="{EF8BC26E-17D5-4573-9926-B6E8FA057AB4}" type="presParOf" srcId="{7455D4F2-9532-4177-AD42-DB5DDCCA780D}" destId="{5BC8DFB8-25E9-4AC1-9F7A-0FAB260B4657}" srcOrd="5" destOrd="0" presId="urn:microsoft.com/office/officeart/2005/8/layout/default"/>
    <dgm:cxn modelId="{735A7C86-2906-4947-AAF0-0D58A0EA5FB0}" type="presParOf" srcId="{7455D4F2-9532-4177-AD42-DB5DDCCA780D}" destId="{179F2E0C-13D4-4E35-A9FB-08693115484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C48A4ED5-1C96-4AD6-A796-7751E70A7FF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E4DCEE6-3EA7-4970-9D96-8EA7D49F4048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Kriegsführung des Staates wird verboten.</a:t>
          </a:r>
        </a:p>
      </dgm:t>
    </dgm:pt>
    <dgm:pt modelId="{6D5625EF-EBF3-4514-8891-9907C36C1E67}" type="par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3EEB0650-5DA0-4AD7-9E00-4DD58F4E17D5}" type="sib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48FBD5B6-3B3C-400C-AAE8-7589E27DC3A5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Sie gelten auch für (teil-) Gebiete anderer Nationen</a:t>
          </a:r>
        </a:p>
      </dgm:t>
    </dgm:pt>
    <dgm:pt modelId="{783028B3-BEDB-476B-AF8E-1725B2B170A9}" type="par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C50B32DD-5530-4453-B919-F076FC2B9457}" type="sib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B74687B-AFD2-48BD-B591-EE3114ABA641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Sie widersprechen teilweise den Menschenrechten</a:t>
          </a:r>
        </a:p>
      </dgm:t>
    </dgm:pt>
    <dgm:pt modelId="{479BDF94-CA8D-4985-AAE3-CE48193C8463}" type="par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5405615-A60C-40E5-B4D8-931975B2F18A}" type="sib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B0935516-FD33-41A0-8617-BDD737BA3478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Sie sind die jüngstenzwei Verfassungen der Welt</a:t>
          </a:r>
        </a:p>
      </dgm:t>
    </dgm:pt>
    <dgm:pt modelId="{5BC406FF-384F-42D3-BE58-D4354A015985}" type="par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A337F6E0-00E3-4A9C-A560-20B275C87006}" type="sib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7455D4F2-9532-4177-AD42-DB5DDCCA780D}" type="pres">
      <dgm:prSet presAssocID="{C48A4ED5-1C96-4AD6-A796-7751E70A7FF8}" presName="diagram" presStyleCnt="0">
        <dgm:presLayoutVars>
          <dgm:dir/>
          <dgm:resizeHandles val="exact"/>
        </dgm:presLayoutVars>
      </dgm:prSet>
      <dgm:spPr/>
    </dgm:pt>
    <dgm:pt modelId="{F0192FED-825E-4AAF-9A53-1597DA05000F}" type="pres">
      <dgm:prSet presAssocID="{AE4DCEE6-3EA7-4970-9D96-8EA7D49F4048}" presName="node" presStyleLbl="node1" presStyleIdx="0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1366D56B-2C27-4B2E-AD05-8ACD59AC4156}" type="pres">
      <dgm:prSet presAssocID="{3EEB0650-5DA0-4AD7-9E00-4DD58F4E17D5}" presName="sibTrans" presStyleCnt="0"/>
      <dgm:spPr/>
    </dgm:pt>
    <dgm:pt modelId="{C3DE36CB-4EBC-43A9-9B85-EC7697163A4A}" type="pres">
      <dgm:prSet presAssocID="{48FBD5B6-3B3C-400C-AAE8-7589E27DC3A5}" presName="node" presStyleLbl="node1" presStyleIdx="1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  <dgm:pt modelId="{4EEB8AB8-6BA4-44A2-91E0-F961AA8B7CDB}" type="pres">
      <dgm:prSet presAssocID="{C50B32DD-5530-4453-B919-F076FC2B9457}" presName="sibTrans" presStyleCnt="0"/>
      <dgm:spPr/>
    </dgm:pt>
    <dgm:pt modelId="{7373B31A-C03E-420D-BC98-3587EC4854BD}" type="pres">
      <dgm:prSet presAssocID="{DB74687B-AFD2-48BD-B591-EE3114ABA641}" presName="node" presStyleLbl="node1" presStyleIdx="2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5BC8DFB8-25E9-4AC1-9F7A-0FAB260B4657}" type="pres">
      <dgm:prSet presAssocID="{D5405615-A60C-40E5-B4D8-931975B2F18A}" presName="sibTrans" presStyleCnt="0"/>
      <dgm:spPr/>
    </dgm:pt>
    <dgm:pt modelId="{179F2E0C-13D4-4E35-A9FB-086931154840}" type="pres">
      <dgm:prSet presAssocID="{B0935516-FD33-41A0-8617-BDD737BA3478}" presName="node" presStyleLbl="node1" presStyleIdx="3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</dgm:ptLst>
  <dgm:cxnLst>
    <dgm:cxn modelId="{83FD0B19-D957-421A-A179-3DCCB465643B}" type="presOf" srcId="{AE4DCEE6-3EA7-4970-9D96-8EA7D49F4048}" destId="{F0192FED-825E-4AAF-9A53-1597DA05000F}" srcOrd="0" destOrd="0" presId="urn:microsoft.com/office/officeart/2005/8/layout/default"/>
    <dgm:cxn modelId="{D1FD121D-C1C6-4150-B30F-B1CF3F848DFB}" type="presOf" srcId="{B0935516-FD33-41A0-8617-BDD737BA3478}" destId="{179F2E0C-13D4-4E35-A9FB-086931154840}" srcOrd="0" destOrd="0" presId="urn:microsoft.com/office/officeart/2005/8/layout/default"/>
    <dgm:cxn modelId="{FD16DA45-3F4C-42AB-AA9A-7A7C677D12FC}" type="presOf" srcId="{48FBD5B6-3B3C-400C-AAE8-7589E27DC3A5}" destId="{C3DE36CB-4EBC-43A9-9B85-EC7697163A4A}" srcOrd="0" destOrd="0" presId="urn:microsoft.com/office/officeart/2005/8/layout/default"/>
    <dgm:cxn modelId="{28DFBF4D-85DA-42F3-BAD0-AFDF48B21CF1}" srcId="{C48A4ED5-1C96-4AD6-A796-7751E70A7FF8}" destId="{B0935516-FD33-41A0-8617-BDD737BA3478}" srcOrd="3" destOrd="0" parTransId="{5BC406FF-384F-42D3-BE58-D4354A015985}" sibTransId="{A337F6E0-00E3-4A9C-A560-20B275C87006}"/>
    <dgm:cxn modelId="{675A6E55-A65C-4980-91CE-73EBF513F435}" type="presOf" srcId="{DB74687B-AFD2-48BD-B591-EE3114ABA641}" destId="{7373B31A-C03E-420D-BC98-3587EC4854BD}" srcOrd="0" destOrd="0" presId="urn:microsoft.com/office/officeart/2005/8/layout/default"/>
    <dgm:cxn modelId="{7E59A690-68D3-4A05-B639-594AD82F5E01}" srcId="{C48A4ED5-1C96-4AD6-A796-7751E70A7FF8}" destId="{48FBD5B6-3B3C-400C-AAE8-7589E27DC3A5}" srcOrd="1" destOrd="0" parTransId="{783028B3-BEDB-476B-AF8E-1725B2B170A9}" sibTransId="{C50B32DD-5530-4453-B919-F076FC2B9457}"/>
    <dgm:cxn modelId="{D77D139C-5774-429D-B35A-21B5980A2A8D}" srcId="{C48A4ED5-1C96-4AD6-A796-7751E70A7FF8}" destId="{AE4DCEE6-3EA7-4970-9D96-8EA7D49F4048}" srcOrd="0" destOrd="0" parTransId="{6D5625EF-EBF3-4514-8891-9907C36C1E67}" sibTransId="{3EEB0650-5DA0-4AD7-9E00-4DD58F4E17D5}"/>
    <dgm:cxn modelId="{F0173BAC-7889-466F-A64C-868B6C087427}" srcId="{C48A4ED5-1C96-4AD6-A796-7751E70A7FF8}" destId="{DB74687B-AFD2-48BD-B591-EE3114ABA641}" srcOrd="2" destOrd="0" parTransId="{479BDF94-CA8D-4985-AAE3-CE48193C8463}" sibTransId="{D5405615-A60C-40E5-B4D8-931975B2F18A}"/>
    <dgm:cxn modelId="{5A4E9AE4-4A73-42BB-9982-280DEDCE42AF}" type="presOf" srcId="{C48A4ED5-1C96-4AD6-A796-7751E70A7FF8}" destId="{7455D4F2-9532-4177-AD42-DB5DDCCA780D}" srcOrd="0" destOrd="0" presId="urn:microsoft.com/office/officeart/2005/8/layout/default"/>
    <dgm:cxn modelId="{45E8BF46-CB34-4AC2-A894-C7F6A0AC256B}" type="presParOf" srcId="{7455D4F2-9532-4177-AD42-DB5DDCCA780D}" destId="{F0192FED-825E-4AAF-9A53-1597DA05000F}" srcOrd="0" destOrd="0" presId="urn:microsoft.com/office/officeart/2005/8/layout/default"/>
    <dgm:cxn modelId="{30B3F21A-8EF8-4088-818B-DAFA1ABD0354}" type="presParOf" srcId="{7455D4F2-9532-4177-AD42-DB5DDCCA780D}" destId="{1366D56B-2C27-4B2E-AD05-8ACD59AC4156}" srcOrd="1" destOrd="0" presId="urn:microsoft.com/office/officeart/2005/8/layout/default"/>
    <dgm:cxn modelId="{0C4A9836-038A-416A-8297-2E88C43A3C4B}" type="presParOf" srcId="{7455D4F2-9532-4177-AD42-DB5DDCCA780D}" destId="{C3DE36CB-4EBC-43A9-9B85-EC7697163A4A}" srcOrd="2" destOrd="0" presId="urn:microsoft.com/office/officeart/2005/8/layout/default"/>
    <dgm:cxn modelId="{6280FFE4-777F-4FF6-8AED-A4D17B1D9DCB}" type="presParOf" srcId="{7455D4F2-9532-4177-AD42-DB5DDCCA780D}" destId="{4EEB8AB8-6BA4-44A2-91E0-F961AA8B7CDB}" srcOrd="3" destOrd="0" presId="urn:microsoft.com/office/officeart/2005/8/layout/default"/>
    <dgm:cxn modelId="{A741E6C5-9393-49ED-967B-BFF0831D64BA}" type="presParOf" srcId="{7455D4F2-9532-4177-AD42-DB5DDCCA780D}" destId="{7373B31A-C03E-420D-BC98-3587EC4854BD}" srcOrd="4" destOrd="0" presId="urn:microsoft.com/office/officeart/2005/8/layout/default"/>
    <dgm:cxn modelId="{EF8BC26E-17D5-4573-9926-B6E8FA057AB4}" type="presParOf" srcId="{7455D4F2-9532-4177-AD42-DB5DDCCA780D}" destId="{5BC8DFB8-25E9-4AC1-9F7A-0FAB260B4657}" srcOrd="5" destOrd="0" presId="urn:microsoft.com/office/officeart/2005/8/layout/default"/>
    <dgm:cxn modelId="{735A7C86-2906-4947-AAF0-0D58A0EA5FB0}" type="presParOf" srcId="{7455D4F2-9532-4177-AD42-DB5DDCCA780D}" destId="{179F2E0C-13D4-4E35-A9FB-08693115484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C48A4ED5-1C96-4AD6-A796-7751E70A7FF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E4DCEE6-3EA7-4970-9D96-8EA7D49F4048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~365h</a:t>
          </a:r>
        </a:p>
      </dgm:t>
    </dgm:pt>
    <dgm:pt modelId="{6D5625EF-EBF3-4514-8891-9907C36C1E67}" type="par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3EEB0650-5DA0-4AD7-9E00-4DD58F4E17D5}" type="sib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48FBD5B6-3B3C-400C-AAE8-7589E27DC3A5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~12h</a:t>
          </a:r>
        </a:p>
      </dgm:t>
    </dgm:pt>
    <dgm:pt modelId="{783028B3-BEDB-476B-AF8E-1725B2B170A9}" type="par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C50B32DD-5530-4453-B919-F076FC2B9457}" type="sib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B74687B-AFD2-48BD-B591-EE3114ABA641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~23h</a:t>
          </a:r>
        </a:p>
      </dgm:t>
    </dgm:pt>
    <dgm:pt modelId="{479BDF94-CA8D-4985-AAE3-CE48193C8463}" type="par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5405615-A60C-40E5-B4D8-931975B2F18A}" type="sib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B0935516-FD33-41A0-8617-BDD737BA3478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~143h</a:t>
          </a:r>
        </a:p>
      </dgm:t>
    </dgm:pt>
    <dgm:pt modelId="{5BC406FF-384F-42D3-BE58-D4354A015985}" type="par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A337F6E0-00E3-4A9C-A560-20B275C87006}" type="sib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7455D4F2-9532-4177-AD42-DB5DDCCA780D}" type="pres">
      <dgm:prSet presAssocID="{C48A4ED5-1C96-4AD6-A796-7751E70A7FF8}" presName="diagram" presStyleCnt="0">
        <dgm:presLayoutVars>
          <dgm:dir/>
          <dgm:resizeHandles val="exact"/>
        </dgm:presLayoutVars>
      </dgm:prSet>
      <dgm:spPr/>
    </dgm:pt>
    <dgm:pt modelId="{F0192FED-825E-4AAF-9A53-1597DA05000F}" type="pres">
      <dgm:prSet presAssocID="{AE4DCEE6-3EA7-4970-9D96-8EA7D49F4048}" presName="node" presStyleLbl="node1" presStyleIdx="0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1366D56B-2C27-4B2E-AD05-8ACD59AC4156}" type="pres">
      <dgm:prSet presAssocID="{3EEB0650-5DA0-4AD7-9E00-4DD58F4E17D5}" presName="sibTrans" presStyleCnt="0"/>
      <dgm:spPr/>
    </dgm:pt>
    <dgm:pt modelId="{C3DE36CB-4EBC-43A9-9B85-EC7697163A4A}" type="pres">
      <dgm:prSet presAssocID="{48FBD5B6-3B3C-400C-AAE8-7589E27DC3A5}" presName="node" presStyleLbl="node1" presStyleIdx="1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  <dgm:pt modelId="{4EEB8AB8-6BA4-44A2-91E0-F961AA8B7CDB}" type="pres">
      <dgm:prSet presAssocID="{C50B32DD-5530-4453-B919-F076FC2B9457}" presName="sibTrans" presStyleCnt="0"/>
      <dgm:spPr/>
    </dgm:pt>
    <dgm:pt modelId="{7373B31A-C03E-420D-BC98-3587EC4854BD}" type="pres">
      <dgm:prSet presAssocID="{DB74687B-AFD2-48BD-B591-EE3114ABA641}" presName="node" presStyleLbl="node1" presStyleIdx="2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5BC8DFB8-25E9-4AC1-9F7A-0FAB260B4657}" type="pres">
      <dgm:prSet presAssocID="{D5405615-A60C-40E5-B4D8-931975B2F18A}" presName="sibTrans" presStyleCnt="0"/>
      <dgm:spPr/>
    </dgm:pt>
    <dgm:pt modelId="{179F2E0C-13D4-4E35-A9FB-086931154840}" type="pres">
      <dgm:prSet presAssocID="{B0935516-FD33-41A0-8617-BDD737BA3478}" presName="node" presStyleLbl="node1" presStyleIdx="3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</dgm:ptLst>
  <dgm:cxnLst>
    <dgm:cxn modelId="{83FD0B19-D957-421A-A179-3DCCB465643B}" type="presOf" srcId="{AE4DCEE6-3EA7-4970-9D96-8EA7D49F4048}" destId="{F0192FED-825E-4AAF-9A53-1597DA05000F}" srcOrd="0" destOrd="0" presId="urn:microsoft.com/office/officeart/2005/8/layout/default"/>
    <dgm:cxn modelId="{D1FD121D-C1C6-4150-B30F-B1CF3F848DFB}" type="presOf" srcId="{B0935516-FD33-41A0-8617-BDD737BA3478}" destId="{179F2E0C-13D4-4E35-A9FB-086931154840}" srcOrd="0" destOrd="0" presId="urn:microsoft.com/office/officeart/2005/8/layout/default"/>
    <dgm:cxn modelId="{FD16DA45-3F4C-42AB-AA9A-7A7C677D12FC}" type="presOf" srcId="{48FBD5B6-3B3C-400C-AAE8-7589E27DC3A5}" destId="{C3DE36CB-4EBC-43A9-9B85-EC7697163A4A}" srcOrd="0" destOrd="0" presId="urn:microsoft.com/office/officeart/2005/8/layout/default"/>
    <dgm:cxn modelId="{28DFBF4D-85DA-42F3-BAD0-AFDF48B21CF1}" srcId="{C48A4ED5-1C96-4AD6-A796-7751E70A7FF8}" destId="{B0935516-FD33-41A0-8617-BDD737BA3478}" srcOrd="3" destOrd="0" parTransId="{5BC406FF-384F-42D3-BE58-D4354A015985}" sibTransId="{A337F6E0-00E3-4A9C-A560-20B275C87006}"/>
    <dgm:cxn modelId="{675A6E55-A65C-4980-91CE-73EBF513F435}" type="presOf" srcId="{DB74687B-AFD2-48BD-B591-EE3114ABA641}" destId="{7373B31A-C03E-420D-BC98-3587EC4854BD}" srcOrd="0" destOrd="0" presId="urn:microsoft.com/office/officeart/2005/8/layout/default"/>
    <dgm:cxn modelId="{7E59A690-68D3-4A05-B639-594AD82F5E01}" srcId="{C48A4ED5-1C96-4AD6-A796-7751E70A7FF8}" destId="{48FBD5B6-3B3C-400C-AAE8-7589E27DC3A5}" srcOrd="1" destOrd="0" parTransId="{783028B3-BEDB-476B-AF8E-1725B2B170A9}" sibTransId="{C50B32DD-5530-4453-B919-F076FC2B9457}"/>
    <dgm:cxn modelId="{D77D139C-5774-429D-B35A-21B5980A2A8D}" srcId="{C48A4ED5-1C96-4AD6-A796-7751E70A7FF8}" destId="{AE4DCEE6-3EA7-4970-9D96-8EA7D49F4048}" srcOrd="0" destOrd="0" parTransId="{6D5625EF-EBF3-4514-8891-9907C36C1E67}" sibTransId="{3EEB0650-5DA0-4AD7-9E00-4DD58F4E17D5}"/>
    <dgm:cxn modelId="{F0173BAC-7889-466F-A64C-868B6C087427}" srcId="{C48A4ED5-1C96-4AD6-A796-7751E70A7FF8}" destId="{DB74687B-AFD2-48BD-B591-EE3114ABA641}" srcOrd="2" destOrd="0" parTransId="{479BDF94-CA8D-4985-AAE3-CE48193C8463}" sibTransId="{D5405615-A60C-40E5-B4D8-931975B2F18A}"/>
    <dgm:cxn modelId="{5A4E9AE4-4A73-42BB-9982-280DEDCE42AF}" type="presOf" srcId="{C48A4ED5-1C96-4AD6-A796-7751E70A7FF8}" destId="{7455D4F2-9532-4177-AD42-DB5DDCCA780D}" srcOrd="0" destOrd="0" presId="urn:microsoft.com/office/officeart/2005/8/layout/default"/>
    <dgm:cxn modelId="{45E8BF46-CB34-4AC2-A894-C7F6A0AC256B}" type="presParOf" srcId="{7455D4F2-9532-4177-AD42-DB5DDCCA780D}" destId="{F0192FED-825E-4AAF-9A53-1597DA05000F}" srcOrd="0" destOrd="0" presId="urn:microsoft.com/office/officeart/2005/8/layout/default"/>
    <dgm:cxn modelId="{30B3F21A-8EF8-4088-818B-DAFA1ABD0354}" type="presParOf" srcId="{7455D4F2-9532-4177-AD42-DB5DDCCA780D}" destId="{1366D56B-2C27-4B2E-AD05-8ACD59AC4156}" srcOrd="1" destOrd="0" presId="urn:microsoft.com/office/officeart/2005/8/layout/default"/>
    <dgm:cxn modelId="{0C4A9836-038A-416A-8297-2E88C43A3C4B}" type="presParOf" srcId="{7455D4F2-9532-4177-AD42-DB5DDCCA780D}" destId="{C3DE36CB-4EBC-43A9-9B85-EC7697163A4A}" srcOrd="2" destOrd="0" presId="urn:microsoft.com/office/officeart/2005/8/layout/default"/>
    <dgm:cxn modelId="{6280FFE4-777F-4FF6-8AED-A4D17B1D9DCB}" type="presParOf" srcId="{7455D4F2-9532-4177-AD42-DB5DDCCA780D}" destId="{4EEB8AB8-6BA4-44A2-91E0-F961AA8B7CDB}" srcOrd="3" destOrd="0" presId="urn:microsoft.com/office/officeart/2005/8/layout/default"/>
    <dgm:cxn modelId="{A741E6C5-9393-49ED-967B-BFF0831D64BA}" type="presParOf" srcId="{7455D4F2-9532-4177-AD42-DB5DDCCA780D}" destId="{7373B31A-C03E-420D-BC98-3587EC4854BD}" srcOrd="4" destOrd="0" presId="urn:microsoft.com/office/officeart/2005/8/layout/default"/>
    <dgm:cxn modelId="{EF8BC26E-17D5-4573-9926-B6E8FA057AB4}" type="presParOf" srcId="{7455D4F2-9532-4177-AD42-DB5DDCCA780D}" destId="{5BC8DFB8-25E9-4AC1-9F7A-0FAB260B4657}" srcOrd="5" destOrd="0" presId="urn:microsoft.com/office/officeart/2005/8/layout/default"/>
    <dgm:cxn modelId="{735A7C86-2906-4947-AAF0-0D58A0EA5FB0}" type="presParOf" srcId="{7455D4F2-9532-4177-AD42-DB5DDCCA780D}" destId="{179F2E0C-13D4-4E35-A9FB-08693115484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8A4ED5-1C96-4AD6-A796-7751E70A7FF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E4DCEE6-3EA7-4970-9D96-8EA7D49F4048}">
      <dgm:prSet phldrT="[Text]" phldr="1"/>
      <dgm:spPr>
        <a:solidFill>
          <a:srgbClr val="002060"/>
        </a:solidFill>
        <a:ln>
          <a:noFill/>
        </a:ln>
      </dgm:spPr>
      <dgm:t>
        <a:bodyPr/>
        <a:lstStyle/>
        <a:p>
          <a:endParaRPr lang="de-DE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6D5625EF-EBF3-4514-8891-9907C36C1E67}" type="par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3EEB0650-5DA0-4AD7-9E00-4DD58F4E17D5}" type="sib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48FBD5B6-3B3C-400C-AAE8-7589E27DC3A5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Es ist das drittälteste Deutschlands</a:t>
          </a:r>
        </a:p>
      </dgm:t>
    </dgm:pt>
    <dgm:pt modelId="{783028B3-BEDB-476B-AF8E-1725B2B170A9}" type="par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C50B32DD-5530-4453-B919-F076FC2B9457}" type="sib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B74687B-AFD2-48BD-B591-EE3114ABA641}">
      <dgm:prSet phldrT="[Text]" phldr="1"/>
      <dgm:spPr>
        <a:solidFill>
          <a:srgbClr val="002060"/>
        </a:solidFill>
        <a:ln>
          <a:noFill/>
        </a:ln>
      </dgm:spPr>
      <dgm:t>
        <a:bodyPr/>
        <a:lstStyle/>
        <a:p>
          <a:endParaRPr lang="de-DE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479BDF94-CA8D-4985-AAE3-CE48193C8463}" type="par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5405615-A60C-40E5-B4D8-931975B2F18A}" type="sib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B0935516-FD33-41A0-8617-BDD737BA3478}">
      <dgm:prSet phldrT="[Text]" phldr="1"/>
      <dgm:spPr>
        <a:solidFill>
          <a:srgbClr val="002060"/>
        </a:solidFill>
        <a:ln>
          <a:noFill/>
        </a:ln>
      </dgm:spPr>
      <dgm:t>
        <a:bodyPr/>
        <a:lstStyle/>
        <a:p>
          <a:endParaRPr lang="de-DE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5BC406FF-384F-42D3-BE58-D4354A015985}" type="par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A337F6E0-00E3-4A9C-A560-20B275C87006}" type="sib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7455D4F2-9532-4177-AD42-DB5DDCCA780D}" type="pres">
      <dgm:prSet presAssocID="{C48A4ED5-1C96-4AD6-A796-7751E70A7FF8}" presName="diagram" presStyleCnt="0">
        <dgm:presLayoutVars>
          <dgm:dir/>
          <dgm:resizeHandles val="exact"/>
        </dgm:presLayoutVars>
      </dgm:prSet>
      <dgm:spPr/>
    </dgm:pt>
    <dgm:pt modelId="{F0192FED-825E-4AAF-9A53-1597DA05000F}" type="pres">
      <dgm:prSet presAssocID="{AE4DCEE6-3EA7-4970-9D96-8EA7D49F4048}" presName="node" presStyleLbl="node1" presStyleIdx="0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1366D56B-2C27-4B2E-AD05-8ACD59AC4156}" type="pres">
      <dgm:prSet presAssocID="{3EEB0650-5DA0-4AD7-9E00-4DD58F4E17D5}" presName="sibTrans" presStyleCnt="0"/>
      <dgm:spPr/>
    </dgm:pt>
    <dgm:pt modelId="{C3DE36CB-4EBC-43A9-9B85-EC7697163A4A}" type="pres">
      <dgm:prSet presAssocID="{48FBD5B6-3B3C-400C-AAE8-7589E27DC3A5}" presName="node" presStyleLbl="node1" presStyleIdx="1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  <dgm:pt modelId="{4EEB8AB8-6BA4-44A2-91E0-F961AA8B7CDB}" type="pres">
      <dgm:prSet presAssocID="{C50B32DD-5530-4453-B919-F076FC2B9457}" presName="sibTrans" presStyleCnt="0"/>
      <dgm:spPr/>
    </dgm:pt>
    <dgm:pt modelId="{7373B31A-C03E-420D-BC98-3587EC4854BD}" type="pres">
      <dgm:prSet presAssocID="{DB74687B-AFD2-48BD-B591-EE3114ABA641}" presName="node" presStyleLbl="node1" presStyleIdx="2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5BC8DFB8-25E9-4AC1-9F7A-0FAB260B4657}" type="pres">
      <dgm:prSet presAssocID="{D5405615-A60C-40E5-B4D8-931975B2F18A}" presName="sibTrans" presStyleCnt="0"/>
      <dgm:spPr/>
    </dgm:pt>
    <dgm:pt modelId="{179F2E0C-13D4-4E35-A9FB-086931154840}" type="pres">
      <dgm:prSet presAssocID="{B0935516-FD33-41A0-8617-BDD737BA3478}" presName="node" presStyleLbl="node1" presStyleIdx="3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</dgm:ptLst>
  <dgm:cxnLst>
    <dgm:cxn modelId="{83FD0B19-D957-421A-A179-3DCCB465643B}" type="presOf" srcId="{AE4DCEE6-3EA7-4970-9D96-8EA7D49F4048}" destId="{F0192FED-825E-4AAF-9A53-1597DA05000F}" srcOrd="0" destOrd="0" presId="urn:microsoft.com/office/officeart/2005/8/layout/default"/>
    <dgm:cxn modelId="{D1FD121D-C1C6-4150-B30F-B1CF3F848DFB}" type="presOf" srcId="{B0935516-FD33-41A0-8617-BDD737BA3478}" destId="{179F2E0C-13D4-4E35-A9FB-086931154840}" srcOrd="0" destOrd="0" presId="urn:microsoft.com/office/officeart/2005/8/layout/default"/>
    <dgm:cxn modelId="{FD16DA45-3F4C-42AB-AA9A-7A7C677D12FC}" type="presOf" srcId="{48FBD5B6-3B3C-400C-AAE8-7589E27DC3A5}" destId="{C3DE36CB-4EBC-43A9-9B85-EC7697163A4A}" srcOrd="0" destOrd="0" presId="urn:microsoft.com/office/officeart/2005/8/layout/default"/>
    <dgm:cxn modelId="{28DFBF4D-85DA-42F3-BAD0-AFDF48B21CF1}" srcId="{C48A4ED5-1C96-4AD6-A796-7751E70A7FF8}" destId="{B0935516-FD33-41A0-8617-BDD737BA3478}" srcOrd="3" destOrd="0" parTransId="{5BC406FF-384F-42D3-BE58-D4354A015985}" sibTransId="{A337F6E0-00E3-4A9C-A560-20B275C87006}"/>
    <dgm:cxn modelId="{675A6E55-A65C-4980-91CE-73EBF513F435}" type="presOf" srcId="{DB74687B-AFD2-48BD-B591-EE3114ABA641}" destId="{7373B31A-C03E-420D-BC98-3587EC4854BD}" srcOrd="0" destOrd="0" presId="urn:microsoft.com/office/officeart/2005/8/layout/default"/>
    <dgm:cxn modelId="{7E59A690-68D3-4A05-B639-594AD82F5E01}" srcId="{C48A4ED5-1C96-4AD6-A796-7751E70A7FF8}" destId="{48FBD5B6-3B3C-400C-AAE8-7589E27DC3A5}" srcOrd="1" destOrd="0" parTransId="{783028B3-BEDB-476B-AF8E-1725B2B170A9}" sibTransId="{C50B32DD-5530-4453-B919-F076FC2B9457}"/>
    <dgm:cxn modelId="{D77D139C-5774-429D-B35A-21B5980A2A8D}" srcId="{C48A4ED5-1C96-4AD6-A796-7751E70A7FF8}" destId="{AE4DCEE6-3EA7-4970-9D96-8EA7D49F4048}" srcOrd="0" destOrd="0" parTransId="{6D5625EF-EBF3-4514-8891-9907C36C1E67}" sibTransId="{3EEB0650-5DA0-4AD7-9E00-4DD58F4E17D5}"/>
    <dgm:cxn modelId="{F0173BAC-7889-466F-A64C-868B6C087427}" srcId="{C48A4ED5-1C96-4AD6-A796-7751E70A7FF8}" destId="{DB74687B-AFD2-48BD-B591-EE3114ABA641}" srcOrd="2" destOrd="0" parTransId="{479BDF94-CA8D-4985-AAE3-CE48193C8463}" sibTransId="{D5405615-A60C-40E5-B4D8-931975B2F18A}"/>
    <dgm:cxn modelId="{5A4E9AE4-4A73-42BB-9982-280DEDCE42AF}" type="presOf" srcId="{C48A4ED5-1C96-4AD6-A796-7751E70A7FF8}" destId="{7455D4F2-9532-4177-AD42-DB5DDCCA780D}" srcOrd="0" destOrd="0" presId="urn:microsoft.com/office/officeart/2005/8/layout/default"/>
    <dgm:cxn modelId="{45E8BF46-CB34-4AC2-A894-C7F6A0AC256B}" type="presParOf" srcId="{7455D4F2-9532-4177-AD42-DB5DDCCA780D}" destId="{F0192FED-825E-4AAF-9A53-1597DA05000F}" srcOrd="0" destOrd="0" presId="urn:microsoft.com/office/officeart/2005/8/layout/default"/>
    <dgm:cxn modelId="{30B3F21A-8EF8-4088-818B-DAFA1ABD0354}" type="presParOf" srcId="{7455D4F2-9532-4177-AD42-DB5DDCCA780D}" destId="{1366D56B-2C27-4B2E-AD05-8ACD59AC4156}" srcOrd="1" destOrd="0" presId="urn:microsoft.com/office/officeart/2005/8/layout/default"/>
    <dgm:cxn modelId="{0C4A9836-038A-416A-8297-2E88C43A3C4B}" type="presParOf" srcId="{7455D4F2-9532-4177-AD42-DB5DDCCA780D}" destId="{C3DE36CB-4EBC-43A9-9B85-EC7697163A4A}" srcOrd="2" destOrd="0" presId="urn:microsoft.com/office/officeart/2005/8/layout/default"/>
    <dgm:cxn modelId="{6280FFE4-777F-4FF6-8AED-A4D17B1D9DCB}" type="presParOf" srcId="{7455D4F2-9532-4177-AD42-DB5DDCCA780D}" destId="{4EEB8AB8-6BA4-44A2-91E0-F961AA8B7CDB}" srcOrd="3" destOrd="0" presId="urn:microsoft.com/office/officeart/2005/8/layout/default"/>
    <dgm:cxn modelId="{A741E6C5-9393-49ED-967B-BFF0831D64BA}" type="presParOf" srcId="{7455D4F2-9532-4177-AD42-DB5DDCCA780D}" destId="{7373B31A-C03E-420D-BC98-3587EC4854BD}" srcOrd="4" destOrd="0" presId="urn:microsoft.com/office/officeart/2005/8/layout/default"/>
    <dgm:cxn modelId="{EF8BC26E-17D5-4573-9926-B6E8FA057AB4}" type="presParOf" srcId="{7455D4F2-9532-4177-AD42-DB5DDCCA780D}" destId="{5BC8DFB8-25E9-4AC1-9F7A-0FAB260B4657}" srcOrd="5" destOrd="0" presId="urn:microsoft.com/office/officeart/2005/8/layout/default"/>
    <dgm:cxn modelId="{735A7C86-2906-4947-AAF0-0D58A0EA5FB0}" type="presParOf" srcId="{7455D4F2-9532-4177-AD42-DB5DDCCA780D}" destId="{179F2E0C-13D4-4E35-A9FB-08693115484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48A4ED5-1C96-4AD6-A796-7751E70A7FF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E4DCEE6-3EA7-4970-9D96-8EA7D49F4048}">
      <dgm:prSet phldrT="[Text]" phldr="1"/>
      <dgm:spPr>
        <a:solidFill>
          <a:srgbClr val="002060"/>
        </a:solidFill>
        <a:ln>
          <a:noFill/>
        </a:ln>
      </dgm:spPr>
      <dgm:t>
        <a:bodyPr/>
        <a:lstStyle/>
        <a:p>
          <a:endParaRPr lang="de-DE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6D5625EF-EBF3-4514-8891-9907C36C1E67}" type="par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3EEB0650-5DA0-4AD7-9E00-4DD58F4E17D5}" type="sib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48FBD5B6-3B3C-400C-AAE8-7589E27DC3A5}">
      <dgm:prSet phldrT="[Text]" phldr="1"/>
      <dgm:spPr>
        <a:solidFill>
          <a:srgbClr val="002060"/>
        </a:solidFill>
        <a:ln>
          <a:noFill/>
        </a:ln>
      </dgm:spPr>
      <dgm:t>
        <a:bodyPr/>
        <a:lstStyle/>
        <a:p>
          <a:endParaRPr lang="de-DE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783028B3-BEDB-476B-AF8E-1725B2B170A9}" type="par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C50B32DD-5530-4453-B919-F076FC2B9457}" type="sib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B74687B-AFD2-48BD-B591-EE3114ABA641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Ermittlung der Produktionsmenge deutscher Panzer im 2. Weltkrieg.</a:t>
          </a:r>
        </a:p>
      </dgm:t>
    </dgm:pt>
    <dgm:pt modelId="{479BDF94-CA8D-4985-AAE3-CE48193C8463}" type="par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5405615-A60C-40E5-B4D8-931975B2F18A}" type="sib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B0935516-FD33-41A0-8617-BDD737BA3478}">
      <dgm:prSet phldrT="[Text]" phldr="1"/>
      <dgm:spPr>
        <a:solidFill>
          <a:srgbClr val="002060"/>
        </a:solidFill>
        <a:ln>
          <a:noFill/>
        </a:ln>
      </dgm:spPr>
      <dgm:t>
        <a:bodyPr/>
        <a:lstStyle/>
        <a:p>
          <a:endParaRPr lang="de-DE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5BC406FF-384F-42D3-BE58-D4354A015985}" type="par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A337F6E0-00E3-4A9C-A560-20B275C87006}" type="sib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7455D4F2-9532-4177-AD42-DB5DDCCA780D}" type="pres">
      <dgm:prSet presAssocID="{C48A4ED5-1C96-4AD6-A796-7751E70A7FF8}" presName="diagram" presStyleCnt="0">
        <dgm:presLayoutVars>
          <dgm:dir/>
          <dgm:resizeHandles val="exact"/>
        </dgm:presLayoutVars>
      </dgm:prSet>
      <dgm:spPr/>
    </dgm:pt>
    <dgm:pt modelId="{F0192FED-825E-4AAF-9A53-1597DA05000F}" type="pres">
      <dgm:prSet presAssocID="{AE4DCEE6-3EA7-4970-9D96-8EA7D49F4048}" presName="node" presStyleLbl="node1" presStyleIdx="0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1366D56B-2C27-4B2E-AD05-8ACD59AC4156}" type="pres">
      <dgm:prSet presAssocID="{3EEB0650-5DA0-4AD7-9E00-4DD58F4E17D5}" presName="sibTrans" presStyleCnt="0"/>
      <dgm:spPr/>
    </dgm:pt>
    <dgm:pt modelId="{C3DE36CB-4EBC-43A9-9B85-EC7697163A4A}" type="pres">
      <dgm:prSet presAssocID="{48FBD5B6-3B3C-400C-AAE8-7589E27DC3A5}" presName="node" presStyleLbl="node1" presStyleIdx="1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  <dgm:pt modelId="{4EEB8AB8-6BA4-44A2-91E0-F961AA8B7CDB}" type="pres">
      <dgm:prSet presAssocID="{C50B32DD-5530-4453-B919-F076FC2B9457}" presName="sibTrans" presStyleCnt="0"/>
      <dgm:spPr/>
    </dgm:pt>
    <dgm:pt modelId="{7373B31A-C03E-420D-BC98-3587EC4854BD}" type="pres">
      <dgm:prSet presAssocID="{DB74687B-AFD2-48BD-B591-EE3114ABA641}" presName="node" presStyleLbl="node1" presStyleIdx="2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5BC8DFB8-25E9-4AC1-9F7A-0FAB260B4657}" type="pres">
      <dgm:prSet presAssocID="{D5405615-A60C-40E5-B4D8-931975B2F18A}" presName="sibTrans" presStyleCnt="0"/>
      <dgm:spPr/>
    </dgm:pt>
    <dgm:pt modelId="{179F2E0C-13D4-4E35-A9FB-086931154840}" type="pres">
      <dgm:prSet presAssocID="{B0935516-FD33-41A0-8617-BDD737BA3478}" presName="node" presStyleLbl="node1" presStyleIdx="3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</dgm:ptLst>
  <dgm:cxnLst>
    <dgm:cxn modelId="{83FD0B19-D957-421A-A179-3DCCB465643B}" type="presOf" srcId="{AE4DCEE6-3EA7-4970-9D96-8EA7D49F4048}" destId="{F0192FED-825E-4AAF-9A53-1597DA05000F}" srcOrd="0" destOrd="0" presId="urn:microsoft.com/office/officeart/2005/8/layout/default"/>
    <dgm:cxn modelId="{D1FD121D-C1C6-4150-B30F-B1CF3F848DFB}" type="presOf" srcId="{B0935516-FD33-41A0-8617-BDD737BA3478}" destId="{179F2E0C-13D4-4E35-A9FB-086931154840}" srcOrd="0" destOrd="0" presId="urn:microsoft.com/office/officeart/2005/8/layout/default"/>
    <dgm:cxn modelId="{FD16DA45-3F4C-42AB-AA9A-7A7C677D12FC}" type="presOf" srcId="{48FBD5B6-3B3C-400C-AAE8-7589E27DC3A5}" destId="{C3DE36CB-4EBC-43A9-9B85-EC7697163A4A}" srcOrd="0" destOrd="0" presId="urn:microsoft.com/office/officeart/2005/8/layout/default"/>
    <dgm:cxn modelId="{28DFBF4D-85DA-42F3-BAD0-AFDF48B21CF1}" srcId="{C48A4ED5-1C96-4AD6-A796-7751E70A7FF8}" destId="{B0935516-FD33-41A0-8617-BDD737BA3478}" srcOrd="3" destOrd="0" parTransId="{5BC406FF-384F-42D3-BE58-D4354A015985}" sibTransId="{A337F6E0-00E3-4A9C-A560-20B275C87006}"/>
    <dgm:cxn modelId="{675A6E55-A65C-4980-91CE-73EBF513F435}" type="presOf" srcId="{DB74687B-AFD2-48BD-B591-EE3114ABA641}" destId="{7373B31A-C03E-420D-BC98-3587EC4854BD}" srcOrd="0" destOrd="0" presId="urn:microsoft.com/office/officeart/2005/8/layout/default"/>
    <dgm:cxn modelId="{7E59A690-68D3-4A05-B639-594AD82F5E01}" srcId="{C48A4ED5-1C96-4AD6-A796-7751E70A7FF8}" destId="{48FBD5B6-3B3C-400C-AAE8-7589E27DC3A5}" srcOrd="1" destOrd="0" parTransId="{783028B3-BEDB-476B-AF8E-1725B2B170A9}" sibTransId="{C50B32DD-5530-4453-B919-F076FC2B9457}"/>
    <dgm:cxn modelId="{D77D139C-5774-429D-B35A-21B5980A2A8D}" srcId="{C48A4ED5-1C96-4AD6-A796-7751E70A7FF8}" destId="{AE4DCEE6-3EA7-4970-9D96-8EA7D49F4048}" srcOrd="0" destOrd="0" parTransId="{6D5625EF-EBF3-4514-8891-9907C36C1E67}" sibTransId="{3EEB0650-5DA0-4AD7-9E00-4DD58F4E17D5}"/>
    <dgm:cxn modelId="{F0173BAC-7889-466F-A64C-868B6C087427}" srcId="{C48A4ED5-1C96-4AD6-A796-7751E70A7FF8}" destId="{DB74687B-AFD2-48BD-B591-EE3114ABA641}" srcOrd="2" destOrd="0" parTransId="{479BDF94-CA8D-4985-AAE3-CE48193C8463}" sibTransId="{D5405615-A60C-40E5-B4D8-931975B2F18A}"/>
    <dgm:cxn modelId="{5A4E9AE4-4A73-42BB-9982-280DEDCE42AF}" type="presOf" srcId="{C48A4ED5-1C96-4AD6-A796-7751E70A7FF8}" destId="{7455D4F2-9532-4177-AD42-DB5DDCCA780D}" srcOrd="0" destOrd="0" presId="urn:microsoft.com/office/officeart/2005/8/layout/default"/>
    <dgm:cxn modelId="{45E8BF46-CB34-4AC2-A894-C7F6A0AC256B}" type="presParOf" srcId="{7455D4F2-9532-4177-AD42-DB5DDCCA780D}" destId="{F0192FED-825E-4AAF-9A53-1597DA05000F}" srcOrd="0" destOrd="0" presId="urn:microsoft.com/office/officeart/2005/8/layout/default"/>
    <dgm:cxn modelId="{30B3F21A-8EF8-4088-818B-DAFA1ABD0354}" type="presParOf" srcId="{7455D4F2-9532-4177-AD42-DB5DDCCA780D}" destId="{1366D56B-2C27-4B2E-AD05-8ACD59AC4156}" srcOrd="1" destOrd="0" presId="urn:microsoft.com/office/officeart/2005/8/layout/default"/>
    <dgm:cxn modelId="{0C4A9836-038A-416A-8297-2E88C43A3C4B}" type="presParOf" srcId="{7455D4F2-9532-4177-AD42-DB5DDCCA780D}" destId="{C3DE36CB-4EBC-43A9-9B85-EC7697163A4A}" srcOrd="2" destOrd="0" presId="urn:microsoft.com/office/officeart/2005/8/layout/default"/>
    <dgm:cxn modelId="{6280FFE4-777F-4FF6-8AED-A4D17B1D9DCB}" type="presParOf" srcId="{7455D4F2-9532-4177-AD42-DB5DDCCA780D}" destId="{4EEB8AB8-6BA4-44A2-91E0-F961AA8B7CDB}" srcOrd="3" destOrd="0" presId="urn:microsoft.com/office/officeart/2005/8/layout/default"/>
    <dgm:cxn modelId="{A741E6C5-9393-49ED-967B-BFF0831D64BA}" type="presParOf" srcId="{7455D4F2-9532-4177-AD42-DB5DDCCA780D}" destId="{7373B31A-C03E-420D-BC98-3587EC4854BD}" srcOrd="4" destOrd="0" presId="urn:microsoft.com/office/officeart/2005/8/layout/default"/>
    <dgm:cxn modelId="{EF8BC26E-17D5-4573-9926-B6E8FA057AB4}" type="presParOf" srcId="{7455D4F2-9532-4177-AD42-DB5DDCCA780D}" destId="{5BC8DFB8-25E9-4AC1-9F7A-0FAB260B4657}" srcOrd="5" destOrd="0" presId="urn:microsoft.com/office/officeart/2005/8/layout/default"/>
    <dgm:cxn modelId="{735A7C86-2906-4947-AAF0-0D58A0EA5FB0}" type="presParOf" srcId="{7455D4F2-9532-4177-AD42-DB5DDCCA780D}" destId="{179F2E0C-13D4-4E35-A9FB-08693115484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48A4ED5-1C96-4AD6-A796-7751E70A7FF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E4DCEE6-3EA7-4970-9D96-8EA7D49F4048}">
      <dgm:prSet phldrT="[Text]" phldr="1"/>
      <dgm:spPr>
        <a:solidFill>
          <a:srgbClr val="002060"/>
        </a:solidFill>
        <a:ln>
          <a:noFill/>
        </a:ln>
      </dgm:spPr>
      <dgm:t>
        <a:bodyPr/>
        <a:lstStyle/>
        <a:p>
          <a:endParaRPr lang="de-DE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6D5625EF-EBF3-4514-8891-9907C36C1E67}" type="par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3EEB0650-5DA0-4AD7-9E00-4DD58F4E17D5}" type="sib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48FBD5B6-3B3C-400C-AAE8-7589E27DC3A5}">
      <dgm:prSet phldrT="[Text]" phldr="1"/>
      <dgm:spPr>
        <a:solidFill>
          <a:srgbClr val="002060"/>
        </a:solidFill>
        <a:ln>
          <a:noFill/>
        </a:ln>
      </dgm:spPr>
      <dgm:t>
        <a:bodyPr/>
        <a:lstStyle/>
        <a:p>
          <a:endParaRPr lang="de-DE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783028B3-BEDB-476B-AF8E-1725B2B170A9}" type="par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C50B32DD-5530-4453-B919-F076FC2B9457}" type="sib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B74687B-AFD2-48BD-B591-EE3114ABA641}">
      <dgm:prSet phldrT="[Text]" phldr="1"/>
      <dgm:spPr>
        <a:solidFill>
          <a:srgbClr val="002060"/>
        </a:solidFill>
        <a:ln>
          <a:noFill/>
        </a:ln>
      </dgm:spPr>
      <dgm:t>
        <a:bodyPr/>
        <a:lstStyle/>
        <a:p>
          <a:endParaRPr lang="de-DE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479BDF94-CA8D-4985-AAE3-CE48193C8463}" type="par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5405615-A60C-40E5-B4D8-931975B2F18A}" type="sib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B0935516-FD33-41A0-8617-BDD737BA3478}">
      <dgm:prSet phldrT="[Text]" phldr="1"/>
      <dgm:spPr>
        <a:solidFill>
          <a:srgbClr val="002060"/>
        </a:solidFill>
        <a:ln>
          <a:noFill/>
        </a:ln>
      </dgm:spPr>
      <dgm:t>
        <a:bodyPr/>
        <a:lstStyle/>
        <a:p>
          <a:endParaRPr lang="de-DE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5BC406FF-384F-42D3-BE58-D4354A015985}" type="par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A337F6E0-00E3-4A9C-A560-20B275C87006}" type="sib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7455D4F2-9532-4177-AD42-DB5DDCCA780D}" type="pres">
      <dgm:prSet presAssocID="{C48A4ED5-1C96-4AD6-A796-7751E70A7FF8}" presName="diagram" presStyleCnt="0">
        <dgm:presLayoutVars>
          <dgm:dir/>
          <dgm:resizeHandles val="exact"/>
        </dgm:presLayoutVars>
      </dgm:prSet>
      <dgm:spPr/>
    </dgm:pt>
    <dgm:pt modelId="{F0192FED-825E-4AAF-9A53-1597DA05000F}" type="pres">
      <dgm:prSet presAssocID="{AE4DCEE6-3EA7-4970-9D96-8EA7D49F4048}" presName="node" presStyleLbl="node1" presStyleIdx="0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1366D56B-2C27-4B2E-AD05-8ACD59AC4156}" type="pres">
      <dgm:prSet presAssocID="{3EEB0650-5DA0-4AD7-9E00-4DD58F4E17D5}" presName="sibTrans" presStyleCnt="0"/>
      <dgm:spPr/>
    </dgm:pt>
    <dgm:pt modelId="{C3DE36CB-4EBC-43A9-9B85-EC7697163A4A}" type="pres">
      <dgm:prSet presAssocID="{48FBD5B6-3B3C-400C-AAE8-7589E27DC3A5}" presName="node" presStyleLbl="node1" presStyleIdx="1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  <dgm:pt modelId="{4EEB8AB8-6BA4-44A2-91E0-F961AA8B7CDB}" type="pres">
      <dgm:prSet presAssocID="{C50B32DD-5530-4453-B919-F076FC2B9457}" presName="sibTrans" presStyleCnt="0"/>
      <dgm:spPr/>
    </dgm:pt>
    <dgm:pt modelId="{7373B31A-C03E-420D-BC98-3587EC4854BD}" type="pres">
      <dgm:prSet presAssocID="{DB74687B-AFD2-48BD-B591-EE3114ABA641}" presName="node" presStyleLbl="node1" presStyleIdx="2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5BC8DFB8-25E9-4AC1-9F7A-0FAB260B4657}" type="pres">
      <dgm:prSet presAssocID="{D5405615-A60C-40E5-B4D8-931975B2F18A}" presName="sibTrans" presStyleCnt="0"/>
      <dgm:spPr/>
    </dgm:pt>
    <dgm:pt modelId="{179F2E0C-13D4-4E35-A9FB-086931154840}" type="pres">
      <dgm:prSet presAssocID="{B0935516-FD33-41A0-8617-BDD737BA3478}" presName="node" presStyleLbl="node1" presStyleIdx="3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</dgm:ptLst>
  <dgm:cxnLst>
    <dgm:cxn modelId="{83FD0B19-D957-421A-A179-3DCCB465643B}" type="presOf" srcId="{AE4DCEE6-3EA7-4970-9D96-8EA7D49F4048}" destId="{F0192FED-825E-4AAF-9A53-1597DA05000F}" srcOrd="0" destOrd="0" presId="urn:microsoft.com/office/officeart/2005/8/layout/default"/>
    <dgm:cxn modelId="{D1FD121D-C1C6-4150-B30F-B1CF3F848DFB}" type="presOf" srcId="{B0935516-FD33-41A0-8617-BDD737BA3478}" destId="{179F2E0C-13D4-4E35-A9FB-086931154840}" srcOrd="0" destOrd="0" presId="urn:microsoft.com/office/officeart/2005/8/layout/default"/>
    <dgm:cxn modelId="{FD16DA45-3F4C-42AB-AA9A-7A7C677D12FC}" type="presOf" srcId="{48FBD5B6-3B3C-400C-AAE8-7589E27DC3A5}" destId="{C3DE36CB-4EBC-43A9-9B85-EC7697163A4A}" srcOrd="0" destOrd="0" presId="urn:microsoft.com/office/officeart/2005/8/layout/default"/>
    <dgm:cxn modelId="{28DFBF4D-85DA-42F3-BAD0-AFDF48B21CF1}" srcId="{C48A4ED5-1C96-4AD6-A796-7751E70A7FF8}" destId="{B0935516-FD33-41A0-8617-BDD737BA3478}" srcOrd="3" destOrd="0" parTransId="{5BC406FF-384F-42D3-BE58-D4354A015985}" sibTransId="{A337F6E0-00E3-4A9C-A560-20B275C87006}"/>
    <dgm:cxn modelId="{675A6E55-A65C-4980-91CE-73EBF513F435}" type="presOf" srcId="{DB74687B-AFD2-48BD-B591-EE3114ABA641}" destId="{7373B31A-C03E-420D-BC98-3587EC4854BD}" srcOrd="0" destOrd="0" presId="urn:microsoft.com/office/officeart/2005/8/layout/default"/>
    <dgm:cxn modelId="{7E59A690-68D3-4A05-B639-594AD82F5E01}" srcId="{C48A4ED5-1C96-4AD6-A796-7751E70A7FF8}" destId="{48FBD5B6-3B3C-400C-AAE8-7589E27DC3A5}" srcOrd="1" destOrd="0" parTransId="{783028B3-BEDB-476B-AF8E-1725B2B170A9}" sibTransId="{C50B32DD-5530-4453-B919-F076FC2B9457}"/>
    <dgm:cxn modelId="{D77D139C-5774-429D-B35A-21B5980A2A8D}" srcId="{C48A4ED5-1C96-4AD6-A796-7751E70A7FF8}" destId="{AE4DCEE6-3EA7-4970-9D96-8EA7D49F4048}" srcOrd="0" destOrd="0" parTransId="{6D5625EF-EBF3-4514-8891-9907C36C1E67}" sibTransId="{3EEB0650-5DA0-4AD7-9E00-4DD58F4E17D5}"/>
    <dgm:cxn modelId="{F0173BAC-7889-466F-A64C-868B6C087427}" srcId="{C48A4ED5-1C96-4AD6-A796-7751E70A7FF8}" destId="{DB74687B-AFD2-48BD-B591-EE3114ABA641}" srcOrd="2" destOrd="0" parTransId="{479BDF94-CA8D-4985-AAE3-CE48193C8463}" sibTransId="{D5405615-A60C-40E5-B4D8-931975B2F18A}"/>
    <dgm:cxn modelId="{5A4E9AE4-4A73-42BB-9982-280DEDCE42AF}" type="presOf" srcId="{C48A4ED5-1C96-4AD6-A796-7751E70A7FF8}" destId="{7455D4F2-9532-4177-AD42-DB5DDCCA780D}" srcOrd="0" destOrd="0" presId="urn:microsoft.com/office/officeart/2005/8/layout/default"/>
    <dgm:cxn modelId="{45E8BF46-CB34-4AC2-A894-C7F6A0AC256B}" type="presParOf" srcId="{7455D4F2-9532-4177-AD42-DB5DDCCA780D}" destId="{F0192FED-825E-4AAF-9A53-1597DA05000F}" srcOrd="0" destOrd="0" presId="urn:microsoft.com/office/officeart/2005/8/layout/default"/>
    <dgm:cxn modelId="{30B3F21A-8EF8-4088-818B-DAFA1ABD0354}" type="presParOf" srcId="{7455D4F2-9532-4177-AD42-DB5DDCCA780D}" destId="{1366D56B-2C27-4B2E-AD05-8ACD59AC4156}" srcOrd="1" destOrd="0" presId="urn:microsoft.com/office/officeart/2005/8/layout/default"/>
    <dgm:cxn modelId="{0C4A9836-038A-416A-8297-2E88C43A3C4B}" type="presParOf" srcId="{7455D4F2-9532-4177-AD42-DB5DDCCA780D}" destId="{C3DE36CB-4EBC-43A9-9B85-EC7697163A4A}" srcOrd="2" destOrd="0" presId="urn:microsoft.com/office/officeart/2005/8/layout/default"/>
    <dgm:cxn modelId="{6280FFE4-777F-4FF6-8AED-A4D17B1D9DCB}" type="presParOf" srcId="{7455D4F2-9532-4177-AD42-DB5DDCCA780D}" destId="{4EEB8AB8-6BA4-44A2-91E0-F961AA8B7CDB}" srcOrd="3" destOrd="0" presId="urn:microsoft.com/office/officeart/2005/8/layout/default"/>
    <dgm:cxn modelId="{A741E6C5-9393-49ED-967B-BFF0831D64BA}" type="presParOf" srcId="{7455D4F2-9532-4177-AD42-DB5DDCCA780D}" destId="{7373B31A-C03E-420D-BC98-3587EC4854BD}" srcOrd="4" destOrd="0" presId="urn:microsoft.com/office/officeart/2005/8/layout/default"/>
    <dgm:cxn modelId="{EF8BC26E-17D5-4573-9926-B6E8FA057AB4}" type="presParOf" srcId="{7455D4F2-9532-4177-AD42-DB5DDCCA780D}" destId="{5BC8DFB8-25E9-4AC1-9F7A-0FAB260B4657}" srcOrd="5" destOrd="0" presId="urn:microsoft.com/office/officeart/2005/8/layout/default"/>
    <dgm:cxn modelId="{735A7C86-2906-4947-AAF0-0D58A0EA5FB0}" type="presParOf" srcId="{7455D4F2-9532-4177-AD42-DB5DDCCA780D}" destId="{179F2E0C-13D4-4E35-A9FB-08693115484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48A4ED5-1C96-4AD6-A796-7751E70A7FF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E4DCEE6-3EA7-4970-9D96-8EA7D49F4048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Die maximalen Maße für Schiffe, die den Panamakanal nutzen können</a:t>
          </a:r>
        </a:p>
      </dgm:t>
    </dgm:pt>
    <dgm:pt modelId="{6D5625EF-EBF3-4514-8891-9907C36C1E67}" type="par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3EEB0650-5DA0-4AD7-9E00-4DD58F4E17D5}" type="sib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48FBD5B6-3B3C-400C-AAE8-7589E27DC3A5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Den zweitgrößte Hörsaal einer Universität</a:t>
          </a:r>
        </a:p>
      </dgm:t>
    </dgm:pt>
    <dgm:pt modelId="{783028B3-BEDB-476B-AF8E-1725B2B170A9}" type="par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C50B32DD-5530-4453-B919-F076FC2B9457}" type="sib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B74687B-AFD2-48BD-B591-EE3114ABA641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Spanische Norm für die industrielle Erzeugung von Brot</a:t>
          </a:r>
        </a:p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(span. Pan=Brot)</a:t>
          </a:r>
        </a:p>
      </dgm:t>
    </dgm:pt>
    <dgm:pt modelId="{479BDF94-CA8D-4985-AAE3-CE48193C8463}" type="par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5405615-A60C-40E5-B4D8-931975B2F18A}" type="sib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B0935516-FD33-41A0-8617-BDD737BA3478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Südamerikanischer Filmheld / Jugendidol</a:t>
          </a:r>
        </a:p>
      </dgm:t>
    </dgm:pt>
    <dgm:pt modelId="{5BC406FF-384F-42D3-BE58-D4354A015985}" type="par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A337F6E0-00E3-4A9C-A560-20B275C87006}" type="sib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7455D4F2-9532-4177-AD42-DB5DDCCA780D}" type="pres">
      <dgm:prSet presAssocID="{C48A4ED5-1C96-4AD6-A796-7751E70A7FF8}" presName="diagram" presStyleCnt="0">
        <dgm:presLayoutVars>
          <dgm:dir/>
          <dgm:resizeHandles val="exact"/>
        </dgm:presLayoutVars>
      </dgm:prSet>
      <dgm:spPr/>
    </dgm:pt>
    <dgm:pt modelId="{F0192FED-825E-4AAF-9A53-1597DA05000F}" type="pres">
      <dgm:prSet presAssocID="{AE4DCEE6-3EA7-4970-9D96-8EA7D49F4048}" presName="node" presStyleLbl="node1" presStyleIdx="0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1366D56B-2C27-4B2E-AD05-8ACD59AC4156}" type="pres">
      <dgm:prSet presAssocID="{3EEB0650-5DA0-4AD7-9E00-4DD58F4E17D5}" presName="sibTrans" presStyleCnt="0"/>
      <dgm:spPr/>
    </dgm:pt>
    <dgm:pt modelId="{C3DE36CB-4EBC-43A9-9B85-EC7697163A4A}" type="pres">
      <dgm:prSet presAssocID="{48FBD5B6-3B3C-400C-AAE8-7589E27DC3A5}" presName="node" presStyleLbl="node1" presStyleIdx="1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  <dgm:pt modelId="{4EEB8AB8-6BA4-44A2-91E0-F961AA8B7CDB}" type="pres">
      <dgm:prSet presAssocID="{C50B32DD-5530-4453-B919-F076FC2B9457}" presName="sibTrans" presStyleCnt="0"/>
      <dgm:spPr/>
    </dgm:pt>
    <dgm:pt modelId="{7373B31A-C03E-420D-BC98-3587EC4854BD}" type="pres">
      <dgm:prSet presAssocID="{DB74687B-AFD2-48BD-B591-EE3114ABA641}" presName="node" presStyleLbl="node1" presStyleIdx="2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5BC8DFB8-25E9-4AC1-9F7A-0FAB260B4657}" type="pres">
      <dgm:prSet presAssocID="{D5405615-A60C-40E5-B4D8-931975B2F18A}" presName="sibTrans" presStyleCnt="0"/>
      <dgm:spPr/>
    </dgm:pt>
    <dgm:pt modelId="{179F2E0C-13D4-4E35-A9FB-086931154840}" type="pres">
      <dgm:prSet presAssocID="{B0935516-FD33-41A0-8617-BDD737BA3478}" presName="node" presStyleLbl="node1" presStyleIdx="3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</dgm:ptLst>
  <dgm:cxnLst>
    <dgm:cxn modelId="{83FD0B19-D957-421A-A179-3DCCB465643B}" type="presOf" srcId="{AE4DCEE6-3EA7-4970-9D96-8EA7D49F4048}" destId="{F0192FED-825E-4AAF-9A53-1597DA05000F}" srcOrd="0" destOrd="0" presId="urn:microsoft.com/office/officeart/2005/8/layout/default"/>
    <dgm:cxn modelId="{D1FD121D-C1C6-4150-B30F-B1CF3F848DFB}" type="presOf" srcId="{B0935516-FD33-41A0-8617-BDD737BA3478}" destId="{179F2E0C-13D4-4E35-A9FB-086931154840}" srcOrd="0" destOrd="0" presId="urn:microsoft.com/office/officeart/2005/8/layout/default"/>
    <dgm:cxn modelId="{FD16DA45-3F4C-42AB-AA9A-7A7C677D12FC}" type="presOf" srcId="{48FBD5B6-3B3C-400C-AAE8-7589E27DC3A5}" destId="{C3DE36CB-4EBC-43A9-9B85-EC7697163A4A}" srcOrd="0" destOrd="0" presId="urn:microsoft.com/office/officeart/2005/8/layout/default"/>
    <dgm:cxn modelId="{28DFBF4D-85DA-42F3-BAD0-AFDF48B21CF1}" srcId="{C48A4ED5-1C96-4AD6-A796-7751E70A7FF8}" destId="{B0935516-FD33-41A0-8617-BDD737BA3478}" srcOrd="3" destOrd="0" parTransId="{5BC406FF-384F-42D3-BE58-D4354A015985}" sibTransId="{A337F6E0-00E3-4A9C-A560-20B275C87006}"/>
    <dgm:cxn modelId="{675A6E55-A65C-4980-91CE-73EBF513F435}" type="presOf" srcId="{DB74687B-AFD2-48BD-B591-EE3114ABA641}" destId="{7373B31A-C03E-420D-BC98-3587EC4854BD}" srcOrd="0" destOrd="0" presId="urn:microsoft.com/office/officeart/2005/8/layout/default"/>
    <dgm:cxn modelId="{7E59A690-68D3-4A05-B639-594AD82F5E01}" srcId="{C48A4ED5-1C96-4AD6-A796-7751E70A7FF8}" destId="{48FBD5B6-3B3C-400C-AAE8-7589E27DC3A5}" srcOrd="1" destOrd="0" parTransId="{783028B3-BEDB-476B-AF8E-1725B2B170A9}" sibTransId="{C50B32DD-5530-4453-B919-F076FC2B9457}"/>
    <dgm:cxn modelId="{D77D139C-5774-429D-B35A-21B5980A2A8D}" srcId="{C48A4ED5-1C96-4AD6-A796-7751E70A7FF8}" destId="{AE4DCEE6-3EA7-4970-9D96-8EA7D49F4048}" srcOrd="0" destOrd="0" parTransId="{6D5625EF-EBF3-4514-8891-9907C36C1E67}" sibTransId="{3EEB0650-5DA0-4AD7-9E00-4DD58F4E17D5}"/>
    <dgm:cxn modelId="{F0173BAC-7889-466F-A64C-868B6C087427}" srcId="{C48A4ED5-1C96-4AD6-A796-7751E70A7FF8}" destId="{DB74687B-AFD2-48BD-B591-EE3114ABA641}" srcOrd="2" destOrd="0" parTransId="{479BDF94-CA8D-4985-AAE3-CE48193C8463}" sibTransId="{D5405615-A60C-40E5-B4D8-931975B2F18A}"/>
    <dgm:cxn modelId="{5A4E9AE4-4A73-42BB-9982-280DEDCE42AF}" type="presOf" srcId="{C48A4ED5-1C96-4AD6-A796-7751E70A7FF8}" destId="{7455D4F2-9532-4177-AD42-DB5DDCCA780D}" srcOrd="0" destOrd="0" presId="urn:microsoft.com/office/officeart/2005/8/layout/default"/>
    <dgm:cxn modelId="{45E8BF46-CB34-4AC2-A894-C7F6A0AC256B}" type="presParOf" srcId="{7455D4F2-9532-4177-AD42-DB5DDCCA780D}" destId="{F0192FED-825E-4AAF-9A53-1597DA05000F}" srcOrd="0" destOrd="0" presId="urn:microsoft.com/office/officeart/2005/8/layout/default"/>
    <dgm:cxn modelId="{30B3F21A-8EF8-4088-818B-DAFA1ABD0354}" type="presParOf" srcId="{7455D4F2-9532-4177-AD42-DB5DDCCA780D}" destId="{1366D56B-2C27-4B2E-AD05-8ACD59AC4156}" srcOrd="1" destOrd="0" presId="urn:microsoft.com/office/officeart/2005/8/layout/default"/>
    <dgm:cxn modelId="{0C4A9836-038A-416A-8297-2E88C43A3C4B}" type="presParOf" srcId="{7455D4F2-9532-4177-AD42-DB5DDCCA780D}" destId="{C3DE36CB-4EBC-43A9-9B85-EC7697163A4A}" srcOrd="2" destOrd="0" presId="urn:microsoft.com/office/officeart/2005/8/layout/default"/>
    <dgm:cxn modelId="{6280FFE4-777F-4FF6-8AED-A4D17B1D9DCB}" type="presParOf" srcId="{7455D4F2-9532-4177-AD42-DB5DDCCA780D}" destId="{4EEB8AB8-6BA4-44A2-91E0-F961AA8B7CDB}" srcOrd="3" destOrd="0" presId="urn:microsoft.com/office/officeart/2005/8/layout/default"/>
    <dgm:cxn modelId="{A741E6C5-9393-49ED-967B-BFF0831D64BA}" type="presParOf" srcId="{7455D4F2-9532-4177-AD42-DB5DDCCA780D}" destId="{7373B31A-C03E-420D-BC98-3587EC4854BD}" srcOrd="4" destOrd="0" presId="urn:microsoft.com/office/officeart/2005/8/layout/default"/>
    <dgm:cxn modelId="{EF8BC26E-17D5-4573-9926-B6E8FA057AB4}" type="presParOf" srcId="{7455D4F2-9532-4177-AD42-DB5DDCCA780D}" destId="{5BC8DFB8-25E9-4AC1-9F7A-0FAB260B4657}" srcOrd="5" destOrd="0" presId="urn:microsoft.com/office/officeart/2005/8/layout/default"/>
    <dgm:cxn modelId="{735A7C86-2906-4947-AAF0-0D58A0EA5FB0}" type="presParOf" srcId="{7455D4F2-9532-4177-AD42-DB5DDCCA780D}" destId="{179F2E0C-13D4-4E35-A9FB-08693115484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48A4ED5-1C96-4AD6-A796-7751E70A7FF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E4DCEE6-3EA7-4970-9D96-8EA7D49F4048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23</a:t>
          </a:r>
        </a:p>
      </dgm:t>
    </dgm:pt>
    <dgm:pt modelId="{6D5625EF-EBF3-4514-8891-9907C36C1E67}" type="par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3EEB0650-5DA0-4AD7-9E00-4DD58F4E17D5}" type="sib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48FBD5B6-3B3C-400C-AAE8-7589E27DC3A5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123</a:t>
          </a:r>
        </a:p>
      </dgm:t>
    </dgm:pt>
    <dgm:pt modelId="{783028B3-BEDB-476B-AF8E-1725B2B170A9}" type="par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C50B32DD-5530-4453-B919-F076FC2B9457}" type="sib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B74687B-AFD2-48BD-B591-EE3114ABA641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65</a:t>
          </a:r>
        </a:p>
      </dgm:t>
    </dgm:pt>
    <dgm:pt modelId="{479BDF94-CA8D-4985-AAE3-CE48193C8463}" type="par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5405615-A60C-40E5-B4D8-931975B2F18A}" type="sib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B0935516-FD33-41A0-8617-BDD737BA3478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34</a:t>
          </a:r>
        </a:p>
      </dgm:t>
    </dgm:pt>
    <dgm:pt modelId="{5BC406FF-384F-42D3-BE58-D4354A015985}" type="par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A337F6E0-00E3-4A9C-A560-20B275C87006}" type="sib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7455D4F2-9532-4177-AD42-DB5DDCCA780D}" type="pres">
      <dgm:prSet presAssocID="{C48A4ED5-1C96-4AD6-A796-7751E70A7FF8}" presName="diagram" presStyleCnt="0">
        <dgm:presLayoutVars>
          <dgm:dir/>
          <dgm:resizeHandles val="exact"/>
        </dgm:presLayoutVars>
      </dgm:prSet>
      <dgm:spPr/>
    </dgm:pt>
    <dgm:pt modelId="{F0192FED-825E-4AAF-9A53-1597DA05000F}" type="pres">
      <dgm:prSet presAssocID="{AE4DCEE6-3EA7-4970-9D96-8EA7D49F4048}" presName="node" presStyleLbl="node1" presStyleIdx="0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1366D56B-2C27-4B2E-AD05-8ACD59AC4156}" type="pres">
      <dgm:prSet presAssocID="{3EEB0650-5DA0-4AD7-9E00-4DD58F4E17D5}" presName="sibTrans" presStyleCnt="0"/>
      <dgm:spPr/>
    </dgm:pt>
    <dgm:pt modelId="{C3DE36CB-4EBC-43A9-9B85-EC7697163A4A}" type="pres">
      <dgm:prSet presAssocID="{48FBD5B6-3B3C-400C-AAE8-7589E27DC3A5}" presName="node" presStyleLbl="node1" presStyleIdx="1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  <dgm:pt modelId="{4EEB8AB8-6BA4-44A2-91E0-F961AA8B7CDB}" type="pres">
      <dgm:prSet presAssocID="{C50B32DD-5530-4453-B919-F076FC2B9457}" presName="sibTrans" presStyleCnt="0"/>
      <dgm:spPr/>
    </dgm:pt>
    <dgm:pt modelId="{7373B31A-C03E-420D-BC98-3587EC4854BD}" type="pres">
      <dgm:prSet presAssocID="{DB74687B-AFD2-48BD-B591-EE3114ABA641}" presName="node" presStyleLbl="node1" presStyleIdx="2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5BC8DFB8-25E9-4AC1-9F7A-0FAB260B4657}" type="pres">
      <dgm:prSet presAssocID="{D5405615-A60C-40E5-B4D8-931975B2F18A}" presName="sibTrans" presStyleCnt="0"/>
      <dgm:spPr/>
    </dgm:pt>
    <dgm:pt modelId="{179F2E0C-13D4-4E35-A9FB-086931154840}" type="pres">
      <dgm:prSet presAssocID="{B0935516-FD33-41A0-8617-BDD737BA3478}" presName="node" presStyleLbl="node1" presStyleIdx="3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</dgm:ptLst>
  <dgm:cxnLst>
    <dgm:cxn modelId="{83FD0B19-D957-421A-A179-3DCCB465643B}" type="presOf" srcId="{AE4DCEE6-3EA7-4970-9D96-8EA7D49F4048}" destId="{F0192FED-825E-4AAF-9A53-1597DA05000F}" srcOrd="0" destOrd="0" presId="urn:microsoft.com/office/officeart/2005/8/layout/default"/>
    <dgm:cxn modelId="{D1FD121D-C1C6-4150-B30F-B1CF3F848DFB}" type="presOf" srcId="{B0935516-FD33-41A0-8617-BDD737BA3478}" destId="{179F2E0C-13D4-4E35-A9FB-086931154840}" srcOrd="0" destOrd="0" presId="urn:microsoft.com/office/officeart/2005/8/layout/default"/>
    <dgm:cxn modelId="{FD16DA45-3F4C-42AB-AA9A-7A7C677D12FC}" type="presOf" srcId="{48FBD5B6-3B3C-400C-AAE8-7589E27DC3A5}" destId="{C3DE36CB-4EBC-43A9-9B85-EC7697163A4A}" srcOrd="0" destOrd="0" presId="urn:microsoft.com/office/officeart/2005/8/layout/default"/>
    <dgm:cxn modelId="{28DFBF4D-85DA-42F3-BAD0-AFDF48B21CF1}" srcId="{C48A4ED5-1C96-4AD6-A796-7751E70A7FF8}" destId="{B0935516-FD33-41A0-8617-BDD737BA3478}" srcOrd="3" destOrd="0" parTransId="{5BC406FF-384F-42D3-BE58-D4354A015985}" sibTransId="{A337F6E0-00E3-4A9C-A560-20B275C87006}"/>
    <dgm:cxn modelId="{675A6E55-A65C-4980-91CE-73EBF513F435}" type="presOf" srcId="{DB74687B-AFD2-48BD-B591-EE3114ABA641}" destId="{7373B31A-C03E-420D-BC98-3587EC4854BD}" srcOrd="0" destOrd="0" presId="urn:microsoft.com/office/officeart/2005/8/layout/default"/>
    <dgm:cxn modelId="{7E59A690-68D3-4A05-B639-594AD82F5E01}" srcId="{C48A4ED5-1C96-4AD6-A796-7751E70A7FF8}" destId="{48FBD5B6-3B3C-400C-AAE8-7589E27DC3A5}" srcOrd="1" destOrd="0" parTransId="{783028B3-BEDB-476B-AF8E-1725B2B170A9}" sibTransId="{C50B32DD-5530-4453-B919-F076FC2B9457}"/>
    <dgm:cxn modelId="{D77D139C-5774-429D-B35A-21B5980A2A8D}" srcId="{C48A4ED5-1C96-4AD6-A796-7751E70A7FF8}" destId="{AE4DCEE6-3EA7-4970-9D96-8EA7D49F4048}" srcOrd="0" destOrd="0" parTransId="{6D5625EF-EBF3-4514-8891-9907C36C1E67}" sibTransId="{3EEB0650-5DA0-4AD7-9E00-4DD58F4E17D5}"/>
    <dgm:cxn modelId="{F0173BAC-7889-466F-A64C-868B6C087427}" srcId="{C48A4ED5-1C96-4AD6-A796-7751E70A7FF8}" destId="{DB74687B-AFD2-48BD-B591-EE3114ABA641}" srcOrd="2" destOrd="0" parTransId="{479BDF94-CA8D-4985-AAE3-CE48193C8463}" sibTransId="{D5405615-A60C-40E5-B4D8-931975B2F18A}"/>
    <dgm:cxn modelId="{5A4E9AE4-4A73-42BB-9982-280DEDCE42AF}" type="presOf" srcId="{C48A4ED5-1C96-4AD6-A796-7751E70A7FF8}" destId="{7455D4F2-9532-4177-AD42-DB5DDCCA780D}" srcOrd="0" destOrd="0" presId="urn:microsoft.com/office/officeart/2005/8/layout/default"/>
    <dgm:cxn modelId="{45E8BF46-CB34-4AC2-A894-C7F6A0AC256B}" type="presParOf" srcId="{7455D4F2-9532-4177-AD42-DB5DDCCA780D}" destId="{F0192FED-825E-4AAF-9A53-1597DA05000F}" srcOrd="0" destOrd="0" presId="urn:microsoft.com/office/officeart/2005/8/layout/default"/>
    <dgm:cxn modelId="{30B3F21A-8EF8-4088-818B-DAFA1ABD0354}" type="presParOf" srcId="{7455D4F2-9532-4177-AD42-DB5DDCCA780D}" destId="{1366D56B-2C27-4B2E-AD05-8ACD59AC4156}" srcOrd="1" destOrd="0" presId="urn:microsoft.com/office/officeart/2005/8/layout/default"/>
    <dgm:cxn modelId="{0C4A9836-038A-416A-8297-2E88C43A3C4B}" type="presParOf" srcId="{7455D4F2-9532-4177-AD42-DB5DDCCA780D}" destId="{C3DE36CB-4EBC-43A9-9B85-EC7697163A4A}" srcOrd="2" destOrd="0" presId="urn:microsoft.com/office/officeart/2005/8/layout/default"/>
    <dgm:cxn modelId="{6280FFE4-777F-4FF6-8AED-A4D17B1D9DCB}" type="presParOf" srcId="{7455D4F2-9532-4177-AD42-DB5DDCCA780D}" destId="{4EEB8AB8-6BA4-44A2-91E0-F961AA8B7CDB}" srcOrd="3" destOrd="0" presId="urn:microsoft.com/office/officeart/2005/8/layout/default"/>
    <dgm:cxn modelId="{A741E6C5-9393-49ED-967B-BFF0831D64BA}" type="presParOf" srcId="{7455D4F2-9532-4177-AD42-DB5DDCCA780D}" destId="{7373B31A-C03E-420D-BC98-3587EC4854BD}" srcOrd="4" destOrd="0" presId="urn:microsoft.com/office/officeart/2005/8/layout/default"/>
    <dgm:cxn modelId="{EF8BC26E-17D5-4573-9926-B6E8FA057AB4}" type="presParOf" srcId="{7455D4F2-9532-4177-AD42-DB5DDCCA780D}" destId="{5BC8DFB8-25E9-4AC1-9F7A-0FAB260B4657}" srcOrd="5" destOrd="0" presId="urn:microsoft.com/office/officeart/2005/8/layout/default"/>
    <dgm:cxn modelId="{735A7C86-2906-4947-AAF0-0D58A0EA5FB0}" type="presParOf" srcId="{7455D4F2-9532-4177-AD42-DB5DDCCA780D}" destId="{179F2E0C-13D4-4E35-A9FB-08693115484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48A4ED5-1C96-4AD6-A796-7751E70A7FF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E4DCEE6-3EA7-4970-9D96-8EA7D49F4048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1</a:t>
          </a:r>
        </a:p>
      </dgm:t>
    </dgm:pt>
    <dgm:pt modelId="{6D5625EF-EBF3-4514-8891-9907C36C1E67}" type="par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3EEB0650-5DA0-4AD7-9E00-4DD58F4E17D5}" type="sib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48FBD5B6-3B3C-400C-AAE8-7589E27DC3A5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23</a:t>
          </a:r>
        </a:p>
      </dgm:t>
    </dgm:pt>
    <dgm:pt modelId="{783028B3-BEDB-476B-AF8E-1725B2B170A9}" type="par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C50B32DD-5530-4453-B919-F076FC2B9457}" type="sib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B74687B-AFD2-48BD-B591-EE3114ABA641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69</a:t>
          </a:r>
        </a:p>
      </dgm:t>
    </dgm:pt>
    <dgm:pt modelId="{479BDF94-CA8D-4985-AAE3-CE48193C8463}" type="par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5405615-A60C-40E5-B4D8-931975B2F18A}" type="sib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B0935516-FD33-41A0-8617-BDD737BA3478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&gt;100</a:t>
          </a:r>
        </a:p>
      </dgm:t>
    </dgm:pt>
    <dgm:pt modelId="{5BC406FF-384F-42D3-BE58-D4354A015985}" type="par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A337F6E0-00E3-4A9C-A560-20B275C87006}" type="sib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7455D4F2-9532-4177-AD42-DB5DDCCA780D}" type="pres">
      <dgm:prSet presAssocID="{C48A4ED5-1C96-4AD6-A796-7751E70A7FF8}" presName="diagram" presStyleCnt="0">
        <dgm:presLayoutVars>
          <dgm:dir/>
          <dgm:resizeHandles val="exact"/>
        </dgm:presLayoutVars>
      </dgm:prSet>
      <dgm:spPr/>
    </dgm:pt>
    <dgm:pt modelId="{F0192FED-825E-4AAF-9A53-1597DA05000F}" type="pres">
      <dgm:prSet presAssocID="{AE4DCEE6-3EA7-4970-9D96-8EA7D49F4048}" presName="node" presStyleLbl="node1" presStyleIdx="0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1366D56B-2C27-4B2E-AD05-8ACD59AC4156}" type="pres">
      <dgm:prSet presAssocID="{3EEB0650-5DA0-4AD7-9E00-4DD58F4E17D5}" presName="sibTrans" presStyleCnt="0"/>
      <dgm:spPr/>
    </dgm:pt>
    <dgm:pt modelId="{C3DE36CB-4EBC-43A9-9B85-EC7697163A4A}" type="pres">
      <dgm:prSet presAssocID="{48FBD5B6-3B3C-400C-AAE8-7589E27DC3A5}" presName="node" presStyleLbl="node1" presStyleIdx="1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  <dgm:pt modelId="{4EEB8AB8-6BA4-44A2-91E0-F961AA8B7CDB}" type="pres">
      <dgm:prSet presAssocID="{C50B32DD-5530-4453-B919-F076FC2B9457}" presName="sibTrans" presStyleCnt="0"/>
      <dgm:spPr/>
    </dgm:pt>
    <dgm:pt modelId="{7373B31A-C03E-420D-BC98-3587EC4854BD}" type="pres">
      <dgm:prSet presAssocID="{DB74687B-AFD2-48BD-B591-EE3114ABA641}" presName="node" presStyleLbl="node1" presStyleIdx="2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5BC8DFB8-25E9-4AC1-9F7A-0FAB260B4657}" type="pres">
      <dgm:prSet presAssocID="{D5405615-A60C-40E5-B4D8-931975B2F18A}" presName="sibTrans" presStyleCnt="0"/>
      <dgm:spPr/>
    </dgm:pt>
    <dgm:pt modelId="{179F2E0C-13D4-4E35-A9FB-086931154840}" type="pres">
      <dgm:prSet presAssocID="{B0935516-FD33-41A0-8617-BDD737BA3478}" presName="node" presStyleLbl="node1" presStyleIdx="3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</dgm:ptLst>
  <dgm:cxnLst>
    <dgm:cxn modelId="{83FD0B19-D957-421A-A179-3DCCB465643B}" type="presOf" srcId="{AE4DCEE6-3EA7-4970-9D96-8EA7D49F4048}" destId="{F0192FED-825E-4AAF-9A53-1597DA05000F}" srcOrd="0" destOrd="0" presId="urn:microsoft.com/office/officeart/2005/8/layout/default"/>
    <dgm:cxn modelId="{D1FD121D-C1C6-4150-B30F-B1CF3F848DFB}" type="presOf" srcId="{B0935516-FD33-41A0-8617-BDD737BA3478}" destId="{179F2E0C-13D4-4E35-A9FB-086931154840}" srcOrd="0" destOrd="0" presId="urn:microsoft.com/office/officeart/2005/8/layout/default"/>
    <dgm:cxn modelId="{FD16DA45-3F4C-42AB-AA9A-7A7C677D12FC}" type="presOf" srcId="{48FBD5B6-3B3C-400C-AAE8-7589E27DC3A5}" destId="{C3DE36CB-4EBC-43A9-9B85-EC7697163A4A}" srcOrd="0" destOrd="0" presId="urn:microsoft.com/office/officeart/2005/8/layout/default"/>
    <dgm:cxn modelId="{28DFBF4D-85DA-42F3-BAD0-AFDF48B21CF1}" srcId="{C48A4ED5-1C96-4AD6-A796-7751E70A7FF8}" destId="{B0935516-FD33-41A0-8617-BDD737BA3478}" srcOrd="3" destOrd="0" parTransId="{5BC406FF-384F-42D3-BE58-D4354A015985}" sibTransId="{A337F6E0-00E3-4A9C-A560-20B275C87006}"/>
    <dgm:cxn modelId="{675A6E55-A65C-4980-91CE-73EBF513F435}" type="presOf" srcId="{DB74687B-AFD2-48BD-B591-EE3114ABA641}" destId="{7373B31A-C03E-420D-BC98-3587EC4854BD}" srcOrd="0" destOrd="0" presId="urn:microsoft.com/office/officeart/2005/8/layout/default"/>
    <dgm:cxn modelId="{7E59A690-68D3-4A05-B639-594AD82F5E01}" srcId="{C48A4ED5-1C96-4AD6-A796-7751E70A7FF8}" destId="{48FBD5B6-3B3C-400C-AAE8-7589E27DC3A5}" srcOrd="1" destOrd="0" parTransId="{783028B3-BEDB-476B-AF8E-1725B2B170A9}" sibTransId="{C50B32DD-5530-4453-B919-F076FC2B9457}"/>
    <dgm:cxn modelId="{D77D139C-5774-429D-B35A-21B5980A2A8D}" srcId="{C48A4ED5-1C96-4AD6-A796-7751E70A7FF8}" destId="{AE4DCEE6-3EA7-4970-9D96-8EA7D49F4048}" srcOrd="0" destOrd="0" parTransId="{6D5625EF-EBF3-4514-8891-9907C36C1E67}" sibTransId="{3EEB0650-5DA0-4AD7-9E00-4DD58F4E17D5}"/>
    <dgm:cxn modelId="{F0173BAC-7889-466F-A64C-868B6C087427}" srcId="{C48A4ED5-1C96-4AD6-A796-7751E70A7FF8}" destId="{DB74687B-AFD2-48BD-B591-EE3114ABA641}" srcOrd="2" destOrd="0" parTransId="{479BDF94-CA8D-4985-AAE3-CE48193C8463}" sibTransId="{D5405615-A60C-40E5-B4D8-931975B2F18A}"/>
    <dgm:cxn modelId="{5A4E9AE4-4A73-42BB-9982-280DEDCE42AF}" type="presOf" srcId="{C48A4ED5-1C96-4AD6-A796-7751E70A7FF8}" destId="{7455D4F2-9532-4177-AD42-DB5DDCCA780D}" srcOrd="0" destOrd="0" presId="urn:microsoft.com/office/officeart/2005/8/layout/default"/>
    <dgm:cxn modelId="{45E8BF46-CB34-4AC2-A894-C7F6A0AC256B}" type="presParOf" srcId="{7455D4F2-9532-4177-AD42-DB5DDCCA780D}" destId="{F0192FED-825E-4AAF-9A53-1597DA05000F}" srcOrd="0" destOrd="0" presId="urn:microsoft.com/office/officeart/2005/8/layout/default"/>
    <dgm:cxn modelId="{30B3F21A-8EF8-4088-818B-DAFA1ABD0354}" type="presParOf" srcId="{7455D4F2-9532-4177-AD42-DB5DDCCA780D}" destId="{1366D56B-2C27-4B2E-AD05-8ACD59AC4156}" srcOrd="1" destOrd="0" presId="urn:microsoft.com/office/officeart/2005/8/layout/default"/>
    <dgm:cxn modelId="{0C4A9836-038A-416A-8297-2E88C43A3C4B}" type="presParOf" srcId="{7455D4F2-9532-4177-AD42-DB5DDCCA780D}" destId="{C3DE36CB-4EBC-43A9-9B85-EC7697163A4A}" srcOrd="2" destOrd="0" presId="urn:microsoft.com/office/officeart/2005/8/layout/default"/>
    <dgm:cxn modelId="{6280FFE4-777F-4FF6-8AED-A4D17B1D9DCB}" type="presParOf" srcId="{7455D4F2-9532-4177-AD42-DB5DDCCA780D}" destId="{4EEB8AB8-6BA4-44A2-91E0-F961AA8B7CDB}" srcOrd="3" destOrd="0" presId="urn:microsoft.com/office/officeart/2005/8/layout/default"/>
    <dgm:cxn modelId="{A741E6C5-9393-49ED-967B-BFF0831D64BA}" type="presParOf" srcId="{7455D4F2-9532-4177-AD42-DB5DDCCA780D}" destId="{7373B31A-C03E-420D-BC98-3587EC4854BD}" srcOrd="4" destOrd="0" presId="urn:microsoft.com/office/officeart/2005/8/layout/default"/>
    <dgm:cxn modelId="{EF8BC26E-17D5-4573-9926-B6E8FA057AB4}" type="presParOf" srcId="{7455D4F2-9532-4177-AD42-DB5DDCCA780D}" destId="{5BC8DFB8-25E9-4AC1-9F7A-0FAB260B4657}" srcOrd="5" destOrd="0" presId="urn:microsoft.com/office/officeart/2005/8/layout/default"/>
    <dgm:cxn modelId="{735A7C86-2906-4947-AAF0-0D58A0EA5FB0}" type="presParOf" srcId="{7455D4F2-9532-4177-AD42-DB5DDCCA780D}" destId="{179F2E0C-13D4-4E35-A9FB-08693115484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48A4ED5-1C96-4AD6-A796-7751E70A7FF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E4DCEE6-3EA7-4970-9D96-8EA7D49F4048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Stationierung von sowjetischen R-5 Mittelstreckenraketen</a:t>
          </a:r>
        </a:p>
      </dgm:t>
    </dgm:pt>
    <dgm:pt modelId="{6D5625EF-EBF3-4514-8891-9907C36C1E67}" type="par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3EEB0650-5DA0-4AD7-9E00-4DD58F4E17D5}" type="sibTrans" cxnId="{D77D139C-5774-429D-B35A-21B5980A2A8D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48FBD5B6-3B3C-400C-AAE8-7589E27DC3A5}">
      <dgm:prSet phldrT="[Text]" phldr="1"/>
      <dgm:spPr>
        <a:solidFill>
          <a:srgbClr val="002060"/>
        </a:solidFill>
        <a:ln>
          <a:noFill/>
        </a:ln>
      </dgm:spPr>
      <dgm:t>
        <a:bodyPr/>
        <a:lstStyle/>
        <a:p>
          <a:endParaRPr lang="de-DE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783028B3-BEDB-476B-AF8E-1725B2B170A9}" type="par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C50B32DD-5530-4453-B919-F076FC2B9457}" type="sibTrans" cxnId="{7E59A690-68D3-4A05-B639-594AD82F5E0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B74687B-AFD2-48BD-B591-EE3114ABA641}">
      <dgm:prSet phldrT="[Text]" phldr="1"/>
      <dgm:spPr>
        <a:solidFill>
          <a:srgbClr val="002060"/>
        </a:solidFill>
        <a:ln>
          <a:noFill/>
        </a:ln>
      </dgm:spPr>
      <dgm:t>
        <a:bodyPr/>
        <a:lstStyle/>
        <a:p>
          <a:endParaRPr lang="de-DE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479BDF94-CA8D-4985-AAE3-CE48193C8463}" type="par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D5405615-A60C-40E5-B4D8-931975B2F18A}" type="sibTrans" cxnId="{F0173BAC-7889-466F-A64C-868B6C087427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B0935516-FD33-41A0-8617-BDD737BA3478}">
      <dgm:prSet phldrT="[Text]"/>
      <dgm:spPr>
        <a:solidFill>
          <a:srgbClr val="002060"/>
        </a:solidFill>
        <a:ln>
          <a:noFill/>
        </a:ln>
      </dgm:spPr>
      <dgm:t>
        <a:bodyPr/>
        <a:lstStyle/>
        <a:p>
          <a:r>
            <a:rPr lang="de-DE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Nichtanerkennung der BRD durch Ostblockstaaten</a:t>
          </a:r>
        </a:p>
      </dgm:t>
    </dgm:pt>
    <dgm:pt modelId="{5BC406FF-384F-42D3-BE58-D4354A015985}" type="par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A337F6E0-00E3-4A9C-A560-20B275C87006}" type="sibTrans" cxnId="{28DFBF4D-85DA-42F3-BAD0-AFDF48B21CF1}">
      <dgm:prSet/>
      <dgm:spPr/>
      <dgm:t>
        <a:bodyPr/>
        <a:lstStyle/>
        <a:p>
          <a:endParaRPr lang="de-DE"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gm:t>
    </dgm:pt>
    <dgm:pt modelId="{7455D4F2-9532-4177-AD42-DB5DDCCA780D}" type="pres">
      <dgm:prSet presAssocID="{C48A4ED5-1C96-4AD6-A796-7751E70A7FF8}" presName="diagram" presStyleCnt="0">
        <dgm:presLayoutVars>
          <dgm:dir/>
          <dgm:resizeHandles val="exact"/>
        </dgm:presLayoutVars>
      </dgm:prSet>
      <dgm:spPr/>
    </dgm:pt>
    <dgm:pt modelId="{F0192FED-825E-4AAF-9A53-1597DA05000F}" type="pres">
      <dgm:prSet presAssocID="{AE4DCEE6-3EA7-4970-9D96-8EA7D49F4048}" presName="node" presStyleLbl="node1" presStyleIdx="0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1366D56B-2C27-4B2E-AD05-8ACD59AC4156}" type="pres">
      <dgm:prSet presAssocID="{3EEB0650-5DA0-4AD7-9E00-4DD58F4E17D5}" presName="sibTrans" presStyleCnt="0"/>
      <dgm:spPr/>
    </dgm:pt>
    <dgm:pt modelId="{C3DE36CB-4EBC-43A9-9B85-EC7697163A4A}" type="pres">
      <dgm:prSet presAssocID="{48FBD5B6-3B3C-400C-AAE8-7589E27DC3A5}" presName="node" presStyleLbl="node1" presStyleIdx="1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  <dgm:pt modelId="{4EEB8AB8-6BA4-44A2-91E0-F961AA8B7CDB}" type="pres">
      <dgm:prSet presAssocID="{C50B32DD-5530-4453-B919-F076FC2B9457}" presName="sibTrans" presStyleCnt="0"/>
      <dgm:spPr/>
    </dgm:pt>
    <dgm:pt modelId="{7373B31A-C03E-420D-BC98-3587EC4854BD}" type="pres">
      <dgm:prSet presAssocID="{DB74687B-AFD2-48BD-B591-EE3114ABA641}" presName="node" presStyleLbl="node1" presStyleIdx="2" presStyleCnt="4" custScaleX="110163">
        <dgm:presLayoutVars>
          <dgm:bulletEnabled val="1"/>
        </dgm:presLayoutVars>
      </dgm:prSet>
      <dgm:spPr>
        <a:prstGeom prst="bracePair">
          <a:avLst/>
        </a:prstGeom>
      </dgm:spPr>
    </dgm:pt>
    <dgm:pt modelId="{5BC8DFB8-25E9-4AC1-9F7A-0FAB260B4657}" type="pres">
      <dgm:prSet presAssocID="{D5405615-A60C-40E5-B4D8-931975B2F18A}" presName="sibTrans" presStyleCnt="0"/>
      <dgm:spPr/>
    </dgm:pt>
    <dgm:pt modelId="{179F2E0C-13D4-4E35-A9FB-086931154840}" type="pres">
      <dgm:prSet presAssocID="{B0935516-FD33-41A0-8617-BDD737BA3478}" presName="node" presStyleLbl="node1" presStyleIdx="3" presStyleCnt="4" custScaleX="110163" custLinFactNeighborX="2470">
        <dgm:presLayoutVars>
          <dgm:bulletEnabled val="1"/>
        </dgm:presLayoutVars>
      </dgm:prSet>
      <dgm:spPr>
        <a:prstGeom prst="bracePair">
          <a:avLst/>
        </a:prstGeom>
      </dgm:spPr>
    </dgm:pt>
  </dgm:ptLst>
  <dgm:cxnLst>
    <dgm:cxn modelId="{83FD0B19-D957-421A-A179-3DCCB465643B}" type="presOf" srcId="{AE4DCEE6-3EA7-4970-9D96-8EA7D49F4048}" destId="{F0192FED-825E-4AAF-9A53-1597DA05000F}" srcOrd="0" destOrd="0" presId="urn:microsoft.com/office/officeart/2005/8/layout/default"/>
    <dgm:cxn modelId="{D1FD121D-C1C6-4150-B30F-B1CF3F848DFB}" type="presOf" srcId="{B0935516-FD33-41A0-8617-BDD737BA3478}" destId="{179F2E0C-13D4-4E35-A9FB-086931154840}" srcOrd="0" destOrd="0" presId="urn:microsoft.com/office/officeart/2005/8/layout/default"/>
    <dgm:cxn modelId="{FD16DA45-3F4C-42AB-AA9A-7A7C677D12FC}" type="presOf" srcId="{48FBD5B6-3B3C-400C-AAE8-7589E27DC3A5}" destId="{C3DE36CB-4EBC-43A9-9B85-EC7697163A4A}" srcOrd="0" destOrd="0" presId="urn:microsoft.com/office/officeart/2005/8/layout/default"/>
    <dgm:cxn modelId="{28DFBF4D-85DA-42F3-BAD0-AFDF48B21CF1}" srcId="{C48A4ED5-1C96-4AD6-A796-7751E70A7FF8}" destId="{B0935516-FD33-41A0-8617-BDD737BA3478}" srcOrd="3" destOrd="0" parTransId="{5BC406FF-384F-42D3-BE58-D4354A015985}" sibTransId="{A337F6E0-00E3-4A9C-A560-20B275C87006}"/>
    <dgm:cxn modelId="{675A6E55-A65C-4980-91CE-73EBF513F435}" type="presOf" srcId="{DB74687B-AFD2-48BD-B591-EE3114ABA641}" destId="{7373B31A-C03E-420D-BC98-3587EC4854BD}" srcOrd="0" destOrd="0" presId="urn:microsoft.com/office/officeart/2005/8/layout/default"/>
    <dgm:cxn modelId="{7E59A690-68D3-4A05-B639-594AD82F5E01}" srcId="{C48A4ED5-1C96-4AD6-A796-7751E70A7FF8}" destId="{48FBD5B6-3B3C-400C-AAE8-7589E27DC3A5}" srcOrd="1" destOrd="0" parTransId="{783028B3-BEDB-476B-AF8E-1725B2B170A9}" sibTransId="{C50B32DD-5530-4453-B919-F076FC2B9457}"/>
    <dgm:cxn modelId="{D77D139C-5774-429D-B35A-21B5980A2A8D}" srcId="{C48A4ED5-1C96-4AD6-A796-7751E70A7FF8}" destId="{AE4DCEE6-3EA7-4970-9D96-8EA7D49F4048}" srcOrd="0" destOrd="0" parTransId="{6D5625EF-EBF3-4514-8891-9907C36C1E67}" sibTransId="{3EEB0650-5DA0-4AD7-9E00-4DD58F4E17D5}"/>
    <dgm:cxn modelId="{F0173BAC-7889-466F-A64C-868B6C087427}" srcId="{C48A4ED5-1C96-4AD6-A796-7751E70A7FF8}" destId="{DB74687B-AFD2-48BD-B591-EE3114ABA641}" srcOrd="2" destOrd="0" parTransId="{479BDF94-CA8D-4985-AAE3-CE48193C8463}" sibTransId="{D5405615-A60C-40E5-B4D8-931975B2F18A}"/>
    <dgm:cxn modelId="{5A4E9AE4-4A73-42BB-9982-280DEDCE42AF}" type="presOf" srcId="{C48A4ED5-1C96-4AD6-A796-7751E70A7FF8}" destId="{7455D4F2-9532-4177-AD42-DB5DDCCA780D}" srcOrd="0" destOrd="0" presId="urn:microsoft.com/office/officeart/2005/8/layout/default"/>
    <dgm:cxn modelId="{45E8BF46-CB34-4AC2-A894-C7F6A0AC256B}" type="presParOf" srcId="{7455D4F2-9532-4177-AD42-DB5DDCCA780D}" destId="{F0192FED-825E-4AAF-9A53-1597DA05000F}" srcOrd="0" destOrd="0" presId="urn:microsoft.com/office/officeart/2005/8/layout/default"/>
    <dgm:cxn modelId="{30B3F21A-8EF8-4088-818B-DAFA1ABD0354}" type="presParOf" srcId="{7455D4F2-9532-4177-AD42-DB5DDCCA780D}" destId="{1366D56B-2C27-4B2E-AD05-8ACD59AC4156}" srcOrd="1" destOrd="0" presId="urn:microsoft.com/office/officeart/2005/8/layout/default"/>
    <dgm:cxn modelId="{0C4A9836-038A-416A-8297-2E88C43A3C4B}" type="presParOf" srcId="{7455D4F2-9532-4177-AD42-DB5DDCCA780D}" destId="{C3DE36CB-4EBC-43A9-9B85-EC7697163A4A}" srcOrd="2" destOrd="0" presId="urn:microsoft.com/office/officeart/2005/8/layout/default"/>
    <dgm:cxn modelId="{6280FFE4-777F-4FF6-8AED-A4D17B1D9DCB}" type="presParOf" srcId="{7455D4F2-9532-4177-AD42-DB5DDCCA780D}" destId="{4EEB8AB8-6BA4-44A2-91E0-F961AA8B7CDB}" srcOrd="3" destOrd="0" presId="urn:microsoft.com/office/officeart/2005/8/layout/default"/>
    <dgm:cxn modelId="{A741E6C5-9393-49ED-967B-BFF0831D64BA}" type="presParOf" srcId="{7455D4F2-9532-4177-AD42-DB5DDCCA780D}" destId="{7373B31A-C03E-420D-BC98-3587EC4854BD}" srcOrd="4" destOrd="0" presId="urn:microsoft.com/office/officeart/2005/8/layout/default"/>
    <dgm:cxn modelId="{EF8BC26E-17D5-4573-9926-B6E8FA057AB4}" type="presParOf" srcId="{7455D4F2-9532-4177-AD42-DB5DDCCA780D}" destId="{5BC8DFB8-25E9-4AC1-9F7A-0FAB260B4657}" srcOrd="5" destOrd="0" presId="urn:microsoft.com/office/officeart/2005/8/layout/default"/>
    <dgm:cxn modelId="{735A7C86-2906-4947-AAF0-0D58A0EA5FB0}" type="presParOf" srcId="{7455D4F2-9532-4177-AD42-DB5DDCCA780D}" destId="{179F2E0C-13D4-4E35-A9FB-08693115484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92FED-825E-4AAF-9A53-1597DA05000F}">
      <dsp:nvSpPr>
        <dsp:cNvPr id="0" name=""/>
        <dsp:cNvSpPr/>
      </dsp:nvSpPr>
      <dsp:spPr>
        <a:xfrm>
          <a:off x="406257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6500" kern="1200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sp:txBody>
      <dsp:txXfrm>
        <a:off x="680872" y="277536"/>
        <a:ext cx="4130770" cy="2212124"/>
      </dsp:txXfrm>
    </dsp:sp>
    <dsp:sp modelId="{C3DE36CB-4EBC-43A9-9B85-EC7697163A4A}">
      <dsp:nvSpPr>
        <dsp:cNvPr id="0" name=""/>
        <dsp:cNvSpPr/>
      </dsp:nvSpPr>
      <dsp:spPr>
        <a:xfrm>
          <a:off x="5616015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6500" kern="1200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sp:txBody>
      <dsp:txXfrm>
        <a:off x="5890630" y="277536"/>
        <a:ext cx="4130770" cy="2212124"/>
      </dsp:txXfrm>
    </dsp:sp>
    <dsp:sp modelId="{7373B31A-C03E-420D-BC98-3587EC4854BD}">
      <dsp:nvSpPr>
        <dsp:cNvPr id="0" name=""/>
        <dsp:cNvSpPr/>
      </dsp:nvSpPr>
      <dsp:spPr>
        <a:xfrm>
          <a:off x="406257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6500" kern="1200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sp:txBody>
      <dsp:txXfrm>
        <a:off x="680872" y="3251312"/>
        <a:ext cx="4130770" cy="2212124"/>
      </dsp:txXfrm>
    </dsp:sp>
    <dsp:sp modelId="{179F2E0C-13D4-4E35-A9FB-086931154840}">
      <dsp:nvSpPr>
        <dsp:cNvPr id="0" name=""/>
        <dsp:cNvSpPr/>
      </dsp:nvSpPr>
      <dsp:spPr>
        <a:xfrm>
          <a:off x="5616015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6500" kern="1200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sp:txBody>
      <dsp:txXfrm>
        <a:off x="5890630" y="3251312"/>
        <a:ext cx="4130770" cy="221212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92FED-825E-4AAF-9A53-1597DA05000F}">
      <dsp:nvSpPr>
        <dsp:cNvPr id="0" name=""/>
        <dsp:cNvSpPr/>
      </dsp:nvSpPr>
      <dsp:spPr>
        <a:xfrm>
          <a:off x="406257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9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Das BIP von Moldawien</a:t>
          </a:r>
        </a:p>
      </dsp:txBody>
      <dsp:txXfrm>
        <a:off x="680872" y="277536"/>
        <a:ext cx="4130770" cy="2212124"/>
      </dsp:txXfrm>
    </dsp:sp>
    <dsp:sp modelId="{C3DE36CB-4EBC-43A9-9B85-EC7697163A4A}">
      <dsp:nvSpPr>
        <dsp:cNvPr id="0" name=""/>
        <dsp:cNvSpPr/>
      </dsp:nvSpPr>
      <dsp:spPr>
        <a:xfrm>
          <a:off x="5616015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9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Quanteneffekte</a:t>
          </a:r>
        </a:p>
      </dsp:txBody>
      <dsp:txXfrm>
        <a:off x="5890630" y="277536"/>
        <a:ext cx="4130770" cy="2212124"/>
      </dsp:txXfrm>
    </dsp:sp>
    <dsp:sp modelId="{7373B31A-C03E-420D-BC98-3587EC4854BD}">
      <dsp:nvSpPr>
        <dsp:cNvPr id="0" name=""/>
        <dsp:cNvSpPr/>
      </dsp:nvSpPr>
      <dsp:spPr>
        <a:xfrm>
          <a:off x="406257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9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Wahrscheinlichkeit für außerirdisches Leben</a:t>
          </a:r>
        </a:p>
      </dsp:txBody>
      <dsp:txXfrm>
        <a:off x="680872" y="3251312"/>
        <a:ext cx="4130770" cy="2212124"/>
      </dsp:txXfrm>
    </dsp:sp>
    <dsp:sp modelId="{179F2E0C-13D4-4E35-A9FB-086931154840}">
      <dsp:nvSpPr>
        <dsp:cNvPr id="0" name=""/>
        <dsp:cNvSpPr/>
      </dsp:nvSpPr>
      <dsp:spPr>
        <a:xfrm>
          <a:off x="5616015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9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Verspätung von Zügen</a:t>
          </a:r>
        </a:p>
      </dsp:txBody>
      <dsp:txXfrm>
        <a:off x="5890630" y="3251312"/>
        <a:ext cx="4130770" cy="221212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92FED-825E-4AAF-9A53-1597DA05000F}">
      <dsp:nvSpPr>
        <dsp:cNvPr id="0" name=""/>
        <dsp:cNvSpPr/>
      </dsp:nvSpPr>
      <dsp:spPr>
        <a:xfrm>
          <a:off x="406257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6500" kern="1200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sp:txBody>
      <dsp:txXfrm>
        <a:off x="680872" y="277536"/>
        <a:ext cx="4130770" cy="2212124"/>
      </dsp:txXfrm>
    </dsp:sp>
    <dsp:sp modelId="{C3DE36CB-4EBC-43A9-9B85-EC7697163A4A}">
      <dsp:nvSpPr>
        <dsp:cNvPr id="0" name=""/>
        <dsp:cNvSpPr/>
      </dsp:nvSpPr>
      <dsp:spPr>
        <a:xfrm>
          <a:off x="5616015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6500" kern="1200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sp:txBody>
      <dsp:txXfrm>
        <a:off x="5890630" y="277536"/>
        <a:ext cx="4130770" cy="2212124"/>
      </dsp:txXfrm>
    </dsp:sp>
    <dsp:sp modelId="{7373B31A-C03E-420D-BC98-3587EC4854BD}">
      <dsp:nvSpPr>
        <dsp:cNvPr id="0" name=""/>
        <dsp:cNvSpPr/>
      </dsp:nvSpPr>
      <dsp:spPr>
        <a:xfrm>
          <a:off x="406257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6500" kern="1200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sp:txBody>
      <dsp:txXfrm>
        <a:off x="680872" y="3251312"/>
        <a:ext cx="4130770" cy="2212124"/>
      </dsp:txXfrm>
    </dsp:sp>
    <dsp:sp modelId="{179F2E0C-13D4-4E35-A9FB-086931154840}">
      <dsp:nvSpPr>
        <dsp:cNvPr id="0" name=""/>
        <dsp:cNvSpPr/>
      </dsp:nvSpPr>
      <dsp:spPr>
        <a:xfrm>
          <a:off x="5616015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6500" kern="1200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sp:txBody>
      <dsp:txXfrm>
        <a:off x="5890630" y="3251312"/>
        <a:ext cx="4130770" cy="221212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92FED-825E-4AAF-9A53-1597DA05000F}">
      <dsp:nvSpPr>
        <dsp:cNvPr id="0" name=""/>
        <dsp:cNvSpPr/>
      </dsp:nvSpPr>
      <dsp:spPr>
        <a:xfrm>
          <a:off x="406257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4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„Intelligente“ Stifte</a:t>
          </a:r>
        </a:p>
      </dsp:txBody>
      <dsp:txXfrm>
        <a:off x="680872" y="277536"/>
        <a:ext cx="4130770" cy="2212124"/>
      </dsp:txXfrm>
    </dsp:sp>
    <dsp:sp modelId="{C3DE36CB-4EBC-43A9-9B85-EC7697163A4A}">
      <dsp:nvSpPr>
        <dsp:cNvPr id="0" name=""/>
        <dsp:cNvSpPr/>
      </dsp:nvSpPr>
      <dsp:spPr>
        <a:xfrm>
          <a:off x="5616015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4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Roboter als Mathelehrer</a:t>
          </a:r>
        </a:p>
      </dsp:txBody>
      <dsp:txXfrm>
        <a:off x="5890630" y="277536"/>
        <a:ext cx="4130770" cy="2212124"/>
      </dsp:txXfrm>
    </dsp:sp>
    <dsp:sp modelId="{7373B31A-C03E-420D-BC98-3587EC4854BD}">
      <dsp:nvSpPr>
        <dsp:cNvPr id="0" name=""/>
        <dsp:cNvSpPr/>
      </dsp:nvSpPr>
      <dsp:spPr>
        <a:xfrm>
          <a:off x="406257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4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Dreidimensional </a:t>
          </a:r>
          <a:r>
            <a:rPr lang="de-DE" sz="4400" kern="1200" dirty="0" err="1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beschriftbare</a:t>
          </a:r>
          <a:r>
            <a:rPr lang="de-DE" sz="44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 Tafeln</a:t>
          </a:r>
        </a:p>
      </dsp:txBody>
      <dsp:txXfrm>
        <a:off x="680872" y="3251312"/>
        <a:ext cx="4130770" cy="2212124"/>
      </dsp:txXfrm>
    </dsp:sp>
    <dsp:sp modelId="{179F2E0C-13D4-4E35-A9FB-086931154840}">
      <dsp:nvSpPr>
        <dsp:cNvPr id="0" name=""/>
        <dsp:cNvSpPr/>
      </dsp:nvSpPr>
      <dsp:spPr>
        <a:xfrm>
          <a:off x="5616015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4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Mathe-Mangas</a:t>
          </a:r>
        </a:p>
      </dsp:txBody>
      <dsp:txXfrm>
        <a:off x="5890630" y="3251312"/>
        <a:ext cx="4130770" cy="221212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92FED-825E-4AAF-9A53-1597DA05000F}">
      <dsp:nvSpPr>
        <dsp:cNvPr id="0" name=""/>
        <dsp:cNvSpPr/>
      </dsp:nvSpPr>
      <dsp:spPr>
        <a:xfrm>
          <a:off x="406257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300" kern="1200" dirty="0">
              <a:solidFill>
                <a:srgbClr val="CCD6DF"/>
              </a:solidFill>
              <a:latin typeface="Andika" panose="02000000000000000000" pitchFamily="2" charset="0"/>
            </a:rPr>
            <a:t>Ablativpronomen</a:t>
          </a:r>
          <a:endParaRPr lang="de-DE" sz="3300" kern="1200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sp:txBody>
      <dsp:txXfrm>
        <a:off x="680872" y="277536"/>
        <a:ext cx="4130770" cy="2212124"/>
      </dsp:txXfrm>
    </dsp:sp>
    <dsp:sp modelId="{C3DE36CB-4EBC-43A9-9B85-EC7697163A4A}">
      <dsp:nvSpPr>
        <dsp:cNvPr id="0" name=""/>
        <dsp:cNvSpPr/>
      </dsp:nvSpPr>
      <dsp:spPr>
        <a:xfrm>
          <a:off x="5616015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300" kern="1200" dirty="0">
              <a:solidFill>
                <a:srgbClr val="CCD6DF"/>
              </a:solidFill>
              <a:latin typeface="Andika" panose="02000000000000000000" pitchFamily="2" charset="0"/>
            </a:rPr>
            <a:t>Kausaladverbiale</a:t>
          </a:r>
          <a:endParaRPr lang="de-DE" sz="3300" kern="1200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sp:txBody>
      <dsp:txXfrm>
        <a:off x="5890630" y="277536"/>
        <a:ext cx="4130770" cy="2212124"/>
      </dsp:txXfrm>
    </dsp:sp>
    <dsp:sp modelId="{7373B31A-C03E-420D-BC98-3587EC4854BD}">
      <dsp:nvSpPr>
        <dsp:cNvPr id="0" name=""/>
        <dsp:cNvSpPr/>
      </dsp:nvSpPr>
      <dsp:spPr>
        <a:xfrm>
          <a:off x="406257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3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Abtönungspartikel</a:t>
          </a:r>
        </a:p>
      </dsp:txBody>
      <dsp:txXfrm>
        <a:off x="680872" y="3251312"/>
        <a:ext cx="4130770" cy="2212124"/>
      </dsp:txXfrm>
    </dsp:sp>
    <dsp:sp modelId="{179F2E0C-13D4-4E35-A9FB-086931154840}">
      <dsp:nvSpPr>
        <dsp:cNvPr id="0" name=""/>
        <dsp:cNvSpPr/>
      </dsp:nvSpPr>
      <dsp:spPr>
        <a:xfrm>
          <a:off x="5616015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3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Interrogativpronomen</a:t>
          </a:r>
        </a:p>
      </dsp:txBody>
      <dsp:txXfrm>
        <a:off x="5890630" y="3251312"/>
        <a:ext cx="4130770" cy="221212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92FED-825E-4AAF-9A53-1597DA05000F}">
      <dsp:nvSpPr>
        <dsp:cNvPr id="0" name=""/>
        <dsp:cNvSpPr/>
      </dsp:nvSpPr>
      <dsp:spPr>
        <a:xfrm>
          <a:off x="406257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4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Angela Merkel</a:t>
          </a:r>
        </a:p>
      </dsp:txBody>
      <dsp:txXfrm>
        <a:off x="680872" y="277536"/>
        <a:ext cx="4130770" cy="2212124"/>
      </dsp:txXfrm>
    </dsp:sp>
    <dsp:sp modelId="{C3DE36CB-4EBC-43A9-9B85-EC7697163A4A}">
      <dsp:nvSpPr>
        <dsp:cNvPr id="0" name=""/>
        <dsp:cNvSpPr/>
      </dsp:nvSpPr>
      <dsp:spPr>
        <a:xfrm>
          <a:off x="5616015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4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Fermats letzten Satz</a:t>
          </a:r>
        </a:p>
      </dsp:txBody>
      <dsp:txXfrm>
        <a:off x="5890630" y="277536"/>
        <a:ext cx="4130770" cy="2212124"/>
      </dsp:txXfrm>
    </dsp:sp>
    <dsp:sp modelId="{7373B31A-C03E-420D-BC98-3587EC4854BD}">
      <dsp:nvSpPr>
        <dsp:cNvPr id="0" name=""/>
        <dsp:cNvSpPr/>
      </dsp:nvSpPr>
      <dsp:spPr>
        <a:xfrm>
          <a:off x="406257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4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Musicals</a:t>
          </a:r>
        </a:p>
      </dsp:txBody>
      <dsp:txXfrm>
        <a:off x="680872" y="3251312"/>
        <a:ext cx="4130770" cy="2212124"/>
      </dsp:txXfrm>
    </dsp:sp>
    <dsp:sp modelId="{179F2E0C-13D4-4E35-A9FB-086931154840}">
      <dsp:nvSpPr>
        <dsp:cNvPr id="0" name=""/>
        <dsp:cNvSpPr/>
      </dsp:nvSpPr>
      <dsp:spPr>
        <a:xfrm>
          <a:off x="5616015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4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Den ersten amerikanischen Finanzminister Alexander Hamilton</a:t>
          </a:r>
        </a:p>
      </dsp:txBody>
      <dsp:txXfrm>
        <a:off x="5890630" y="3251312"/>
        <a:ext cx="4130770" cy="221212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92FED-825E-4AAF-9A53-1597DA05000F}">
      <dsp:nvSpPr>
        <dsp:cNvPr id="0" name=""/>
        <dsp:cNvSpPr/>
      </dsp:nvSpPr>
      <dsp:spPr>
        <a:xfrm>
          <a:off x="406257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2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~1.200 </a:t>
          </a:r>
          <a:r>
            <a:rPr lang="de-DE" sz="6200" kern="1200" dirty="0" err="1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stk</a:t>
          </a:r>
          <a:endParaRPr lang="de-DE" sz="6200" kern="1200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sp:txBody>
      <dsp:txXfrm>
        <a:off x="680872" y="277536"/>
        <a:ext cx="4130770" cy="2212124"/>
      </dsp:txXfrm>
    </dsp:sp>
    <dsp:sp modelId="{C3DE36CB-4EBC-43A9-9B85-EC7697163A4A}">
      <dsp:nvSpPr>
        <dsp:cNvPr id="0" name=""/>
        <dsp:cNvSpPr/>
      </dsp:nvSpPr>
      <dsp:spPr>
        <a:xfrm>
          <a:off x="5616015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2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~140.000 </a:t>
          </a:r>
          <a:r>
            <a:rPr lang="de-DE" sz="6200" kern="1200" dirty="0" err="1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stk</a:t>
          </a:r>
          <a:endParaRPr lang="de-DE" sz="6200" kern="1200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sp:txBody>
      <dsp:txXfrm>
        <a:off x="5890630" y="277536"/>
        <a:ext cx="4130770" cy="2212124"/>
      </dsp:txXfrm>
    </dsp:sp>
    <dsp:sp modelId="{7373B31A-C03E-420D-BC98-3587EC4854BD}">
      <dsp:nvSpPr>
        <dsp:cNvPr id="0" name=""/>
        <dsp:cNvSpPr/>
      </dsp:nvSpPr>
      <dsp:spPr>
        <a:xfrm>
          <a:off x="406257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2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~13.000 </a:t>
          </a:r>
          <a:r>
            <a:rPr lang="de-DE" sz="6200" kern="1200" dirty="0" err="1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stk</a:t>
          </a:r>
          <a:endParaRPr lang="de-DE" sz="6200" kern="1200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sp:txBody>
      <dsp:txXfrm>
        <a:off x="680872" y="3251312"/>
        <a:ext cx="4130770" cy="2212124"/>
      </dsp:txXfrm>
    </dsp:sp>
    <dsp:sp modelId="{179F2E0C-13D4-4E35-A9FB-086931154840}">
      <dsp:nvSpPr>
        <dsp:cNvPr id="0" name=""/>
        <dsp:cNvSpPr/>
      </dsp:nvSpPr>
      <dsp:spPr>
        <a:xfrm>
          <a:off x="5616015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2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~60.000 </a:t>
          </a:r>
          <a:r>
            <a:rPr lang="de-DE" sz="6200" kern="1200" dirty="0" err="1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stk</a:t>
          </a:r>
          <a:endParaRPr lang="de-DE" sz="6200" kern="1200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sp:txBody>
      <dsp:txXfrm>
        <a:off x="5890630" y="3251312"/>
        <a:ext cx="4130770" cy="221212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92FED-825E-4AAF-9A53-1597DA05000F}">
      <dsp:nvSpPr>
        <dsp:cNvPr id="0" name=""/>
        <dsp:cNvSpPr/>
      </dsp:nvSpPr>
      <dsp:spPr>
        <a:xfrm>
          <a:off x="406257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5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Graphentheorie</a:t>
          </a:r>
        </a:p>
      </dsp:txBody>
      <dsp:txXfrm>
        <a:off x="680872" y="277536"/>
        <a:ext cx="4130770" cy="2212124"/>
      </dsp:txXfrm>
    </dsp:sp>
    <dsp:sp modelId="{C3DE36CB-4EBC-43A9-9B85-EC7697163A4A}">
      <dsp:nvSpPr>
        <dsp:cNvPr id="0" name=""/>
        <dsp:cNvSpPr/>
      </dsp:nvSpPr>
      <dsp:spPr>
        <a:xfrm>
          <a:off x="5616015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5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Geomathematik</a:t>
          </a:r>
        </a:p>
      </dsp:txBody>
      <dsp:txXfrm>
        <a:off x="5890630" y="277536"/>
        <a:ext cx="4130770" cy="2212124"/>
      </dsp:txXfrm>
    </dsp:sp>
    <dsp:sp modelId="{7373B31A-C03E-420D-BC98-3587EC4854BD}">
      <dsp:nvSpPr>
        <dsp:cNvPr id="0" name=""/>
        <dsp:cNvSpPr/>
      </dsp:nvSpPr>
      <dsp:spPr>
        <a:xfrm>
          <a:off x="406257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5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Stochastik</a:t>
          </a:r>
        </a:p>
      </dsp:txBody>
      <dsp:txXfrm>
        <a:off x="680872" y="3251312"/>
        <a:ext cx="4130770" cy="2212124"/>
      </dsp:txXfrm>
    </dsp:sp>
    <dsp:sp modelId="{179F2E0C-13D4-4E35-A9FB-086931154840}">
      <dsp:nvSpPr>
        <dsp:cNvPr id="0" name=""/>
        <dsp:cNvSpPr/>
      </dsp:nvSpPr>
      <dsp:spPr>
        <a:xfrm>
          <a:off x="5616015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5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Spieltheorie</a:t>
          </a:r>
        </a:p>
      </dsp:txBody>
      <dsp:txXfrm>
        <a:off x="5890630" y="3251312"/>
        <a:ext cx="4130770" cy="221212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92FED-825E-4AAF-9A53-1597DA05000F}">
      <dsp:nvSpPr>
        <dsp:cNvPr id="0" name=""/>
        <dsp:cNvSpPr/>
      </dsp:nvSpPr>
      <dsp:spPr>
        <a:xfrm>
          <a:off x="406257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1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Frankreich</a:t>
          </a:r>
        </a:p>
      </dsp:txBody>
      <dsp:txXfrm>
        <a:off x="680872" y="277536"/>
        <a:ext cx="4130770" cy="2212124"/>
      </dsp:txXfrm>
    </dsp:sp>
    <dsp:sp modelId="{C3DE36CB-4EBC-43A9-9B85-EC7697163A4A}">
      <dsp:nvSpPr>
        <dsp:cNvPr id="0" name=""/>
        <dsp:cNvSpPr/>
      </dsp:nvSpPr>
      <dsp:spPr>
        <a:xfrm>
          <a:off x="5616015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1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Russland</a:t>
          </a:r>
        </a:p>
      </dsp:txBody>
      <dsp:txXfrm>
        <a:off x="5890630" y="277536"/>
        <a:ext cx="4130770" cy="2212124"/>
      </dsp:txXfrm>
    </dsp:sp>
    <dsp:sp modelId="{7373B31A-C03E-420D-BC98-3587EC4854BD}">
      <dsp:nvSpPr>
        <dsp:cNvPr id="0" name=""/>
        <dsp:cNvSpPr/>
      </dsp:nvSpPr>
      <dsp:spPr>
        <a:xfrm>
          <a:off x="406257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1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USA</a:t>
          </a:r>
        </a:p>
      </dsp:txBody>
      <dsp:txXfrm>
        <a:off x="680872" y="3251312"/>
        <a:ext cx="4130770" cy="2212124"/>
      </dsp:txXfrm>
    </dsp:sp>
    <dsp:sp modelId="{179F2E0C-13D4-4E35-A9FB-086931154840}">
      <dsp:nvSpPr>
        <dsp:cNvPr id="0" name=""/>
        <dsp:cNvSpPr/>
      </dsp:nvSpPr>
      <dsp:spPr>
        <a:xfrm>
          <a:off x="5616015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100" kern="1200" dirty="0" err="1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Großbritanien</a:t>
          </a:r>
          <a:endParaRPr lang="de-DE" sz="5100" kern="1200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sp:txBody>
      <dsp:txXfrm>
        <a:off x="5890630" y="3251312"/>
        <a:ext cx="4130770" cy="221212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92FED-825E-4AAF-9A53-1597DA05000F}">
      <dsp:nvSpPr>
        <dsp:cNvPr id="0" name=""/>
        <dsp:cNvSpPr/>
      </dsp:nvSpPr>
      <dsp:spPr>
        <a:xfrm>
          <a:off x="406257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4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Eine sibirische Vogelart</a:t>
          </a:r>
        </a:p>
      </dsp:txBody>
      <dsp:txXfrm>
        <a:off x="680872" y="277536"/>
        <a:ext cx="4130770" cy="2212124"/>
      </dsp:txXfrm>
    </dsp:sp>
    <dsp:sp modelId="{C3DE36CB-4EBC-43A9-9B85-EC7697163A4A}">
      <dsp:nvSpPr>
        <dsp:cNvPr id="0" name=""/>
        <dsp:cNvSpPr/>
      </dsp:nvSpPr>
      <dsp:spPr>
        <a:xfrm>
          <a:off x="5616015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4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Eine einzigartige Gangart von </a:t>
          </a:r>
          <a:r>
            <a:rPr lang="de-DE" sz="4400" kern="1200" dirty="0">
              <a:solidFill>
                <a:srgbClr val="CCD6DF"/>
              </a:solidFill>
              <a:latin typeface="Andika" panose="02000000000000000000" pitchFamily="2" charset="0"/>
            </a:rPr>
            <a:t>Jakuten-Pferden</a:t>
          </a:r>
          <a:endParaRPr lang="de-DE" sz="4400" kern="1200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sp:txBody>
      <dsp:txXfrm>
        <a:off x="5890630" y="277536"/>
        <a:ext cx="4130770" cy="2212124"/>
      </dsp:txXfrm>
    </dsp:sp>
    <dsp:sp modelId="{7373B31A-C03E-420D-BC98-3587EC4854BD}">
      <dsp:nvSpPr>
        <dsp:cNvPr id="0" name=""/>
        <dsp:cNvSpPr/>
      </dsp:nvSpPr>
      <dsp:spPr>
        <a:xfrm>
          <a:off x="406257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4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Ein brauner Farbstoff aus Birkenpech</a:t>
          </a:r>
        </a:p>
      </dsp:txBody>
      <dsp:txXfrm>
        <a:off x="680872" y="3251312"/>
        <a:ext cx="4130770" cy="2212124"/>
      </dsp:txXfrm>
    </dsp:sp>
    <dsp:sp modelId="{179F2E0C-13D4-4E35-A9FB-086931154840}">
      <dsp:nvSpPr>
        <dsp:cNvPr id="0" name=""/>
        <dsp:cNvSpPr/>
      </dsp:nvSpPr>
      <dsp:spPr>
        <a:xfrm>
          <a:off x="5616015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4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Eine uralte erstarrte Lavafläche</a:t>
          </a:r>
        </a:p>
      </dsp:txBody>
      <dsp:txXfrm>
        <a:off x="5890630" y="3251312"/>
        <a:ext cx="4130770" cy="2212124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92FED-825E-4AAF-9A53-1597DA05000F}">
      <dsp:nvSpPr>
        <dsp:cNvPr id="0" name=""/>
        <dsp:cNvSpPr/>
      </dsp:nvSpPr>
      <dsp:spPr>
        <a:xfrm>
          <a:off x="406257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330km?</a:t>
          </a:r>
        </a:p>
      </dsp:txBody>
      <dsp:txXfrm>
        <a:off x="680872" y="277536"/>
        <a:ext cx="4130770" cy="2212124"/>
      </dsp:txXfrm>
    </dsp:sp>
    <dsp:sp modelId="{C3DE36CB-4EBC-43A9-9B85-EC7697163A4A}">
      <dsp:nvSpPr>
        <dsp:cNvPr id="0" name=""/>
        <dsp:cNvSpPr/>
      </dsp:nvSpPr>
      <dsp:spPr>
        <a:xfrm>
          <a:off x="5616015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240km</a:t>
          </a:r>
        </a:p>
      </dsp:txBody>
      <dsp:txXfrm>
        <a:off x="5890630" y="277536"/>
        <a:ext cx="4130770" cy="2212124"/>
      </dsp:txXfrm>
    </dsp:sp>
    <dsp:sp modelId="{7373B31A-C03E-420D-BC98-3587EC4854BD}">
      <dsp:nvSpPr>
        <dsp:cNvPr id="0" name=""/>
        <dsp:cNvSpPr/>
      </dsp:nvSpPr>
      <dsp:spPr>
        <a:xfrm>
          <a:off x="406257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25km</a:t>
          </a:r>
        </a:p>
      </dsp:txBody>
      <dsp:txXfrm>
        <a:off x="680872" y="3251312"/>
        <a:ext cx="4130770" cy="2212124"/>
      </dsp:txXfrm>
    </dsp:sp>
    <dsp:sp modelId="{179F2E0C-13D4-4E35-A9FB-086931154840}">
      <dsp:nvSpPr>
        <dsp:cNvPr id="0" name=""/>
        <dsp:cNvSpPr/>
      </dsp:nvSpPr>
      <dsp:spPr>
        <a:xfrm>
          <a:off x="5616015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510km</a:t>
          </a:r>
        </a:p>
      </dsp:txBody>
      <dsp:txXfrm>
        <a:off x="5890630" y="3251312"/>
        <a:ext cx="4130770" cy="22121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6F8F5C-4CE3-421D-ABA3-CD6F4E989F06}">
      <dsp:nvSpPr>
        <dsp:cNvPr id="0" name=""/>
        <dsp:cNvSpPr/>
      </dsp:nvSpPr>
      <dsp:spPr>
        <a:xfrm>
          <a:off x="218211" y="272"/>
          <a:ext cx="2413157" cy="963720"/>
        </a:xfrm>
        <a:prstGeom prst="roundRect">
          <a:avLst/>
        </a:prstGeom>
        <a:solidFill>
          <a:srgbClr val="64B32C"/>
        </a:solidFill>
        <a:ln w="19050" cap="flat" cmpd="sng" algn="ctr">
          <a:solidFill>
            <a:srgbClr val="00305D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60</a:t>
          </a:r>
        </a:p>
      </dsp:txBody>
      <dsp:txXfrm>
        <a:off x="265256" y="47317"/>
        <a:ext cx="2319067" cy="869630"/>
      </dsp:txXfrm>
    </dsp:sp>
    <dsp:sp modelId="{DDD2AC74-DFAF-4DF5-806E-8AB6A42F2A2F}">
      <dsp:nvSpPr>
        <dsp:cNvPr id="0" name=""/>
        <dsp:cNvSpPr/>
      </dsp:nvSpPr>
      <dsp:spPr>
        <a:xfrm>
          <a:off x="2791989" y="272"/>
          <a:ext cx="2413157" cy="963720"/>
        </a:xfrm>
        <a:prstGeom prst="roundRect">
          <a:avLst/>
        </a:prstGeom>
        <a:solidFill>
          <a:srgbClr val="F7B500"/>
        </a:solidFill>
        <a:ln w="19050" cap="flat" cmpd="sng" algn="ctr">
          <a:solidFill>
            <a:srgbClr val="00305D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60</a:t>
          </a:r>
        </a:p>
      </dsp:txBody>
      <dsp:txXfrm>
        <a:off x="2839034" y="47317"/>
        <a:ext cx="2319067" cy="869630"/>
      </dsp:txXfrm>
    </dsp:sp>
    <dsp:sp modelId="{162B29C2-4B31-4CF9-AC76-7DA1D9758549}">
      <dsp:nvSpPr>
        <dsp:cNvPr id="0" name=""/>
        <dsp:cNvSpPr/>
      </dsp:nvSpPr>
      <dsp:spPr>
        <a:xfrm>
          <a:off x="5365766" y="272"/>
          <a:ext cx="2413157" cy="963720"/>
        </a:xfrm>
        <a:prstGeom prst="roundRect">
          <a:avLst/>
        </a:prstGeom>
        <a:solidFill>
          <a:srgbClr val="FF4D06"/>
        </a:solidFill>
        <a:ln w="19050" cap="flat" cmpd="sng" algn="ctr">
          <a:solidFill>
            <a:srgbClr val="00305D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60</a:t>
          </a:r>
        </a:p>
      </dsp:txBody>
      <dsp:txXfrm>
        <a:off x="5412811" y="47317"/>
        <a:ext cx="2319067" cy="869630"/>
      </dsp:txXfrm>
    </dsp:sp>
    <dsp:sp modelId="{F9637D85-F628-4105-8080-74D851236855}">
      <dsp:nvSpPr>
        <dsp:cNvPr id="0" name=""/>
        <dsp:cNvSpPr/>
      </dsp:nvSpPr>
      <dsp:spPr>
        <a:xfrm>
          <a:off x="7939544" y="0"/>
          <a:ext cx="2413157" cy="963720"/>
        </a:xfrm>
        <a:prstGeom prst="roundRect">
          <a:avLst/>
        </a:prstGeom>
        <a:solidFill>
          <a:srgbClr val="E30000"/>
        </a:solidFill>
        <a:ln w="19050" cap="flat" cmpd="sng" algn="ctr">
          <a:solidFill>
            <a:srgbClr val="00305D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60</a:t>
          </a:r>
        </a:p>
      </dsp:txBody>
      <dsp:txXfrm>
        <a:off x="7986589" y="47045"/>
        <a:ext cx="2319067" cy="869630"/>
      </dsp:txXfrm>
    </dsp:sp>
    <dsp:sp modelId="{4E62C604-2F2C-4C46-8E8D-300BC39FF9F6}">
      <dsp:nvSpPr>
        <dsp:cNvPr id="0" name=""/>
        <dsp:cNvSpPr/>
      </dsp:nvSpPr>
      <dsp:spPr>
        <a:xfrm>
          <a:off x="218211" y="1114821"/>
          <a:ext cx="2413157" cy="963720"/>
        </a:xfrm>
        <a:prstGeom prst="roundRect">
          <a:avLst/>
        </a:prstGeom>
        <a:solidFill>
          <a:srgbClr val="64B32C"/>
        </a:solidFill>
        <a:ln w="19050" cap="flat" cmpd="sng" algn="ctr">
          <a:solidFill>
            <a:srgbClr val="00305D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70</a:t>
          </a:r>
        </a:p>
      </dsp:txBody>
      <dsp:txXfrm>
        <a:off x="265256" y="1161866"/>
        <a:ext cx="2319067" cy="869630"/>
      </dsp:txXfrm>
    </dsp:sp>
    <dsp:sp modelId="{5DAA11DB-23A6-454E-85EB-24F9B0FD2E78}">
      <dsp:nvSpPr>
        <dsp:cNvPr id="0" name=""/>
        <dsp:cNvSpPr/>
      </dsp:nvSpPr>
      <dsp:spPr>
        <a:xfrm>
          <a:off x="2791989" y="1114821"/>
          <a:ext cx="2413157" cy="963720"/>
        </a:xfrm>
        <a:prstGeom prst="roundRect">
          <a:avLst/>
        </a:prstGeom>
        <a:solidFill>
          <a:srgbClr val="F7B500"/>
        </a:solidFill>
        <a:ln w="19050" cap="flat" cmpd="sng" algn="ctr">
          <a:solidFill>
            <a:srgbClr val="00305D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70</a:t>
          </a:r>
        </a:p>
      </dsp:txBody>
      <dsp:txXfrm>
        <a:off x="2839034" y="1161866"/>
        <a:ext cx="2319067" cy="869630"/>
      </dsp:txXfrm>
    </dsp:sp>
    <dsp:sp modelId="{4BE8033D-0613-4079-813F-662F01819B62}">
      <dsp:nvSpPr>
        <dsp:cNvPr id="0" name=""/>
        <dsp:cNvSpPr/>
      </dsp:nvSpPr>
      <dsp:spPr>
        <a:xfrm>
          <a:off x="5365766" y="1114821"/>
          <a:ext cx="2413157" cy="963720"/>
        </a:xfrm>
        <a:prstGeom prst="roundRect">
          <a:avLst/>
        </a:prstGeom>
        <a:solidFill>
          <a:srgbClr val="FF4D06"/>
        </a:solidFill>
        <a:ln w="19050" cap="flat" cmpd="sng" algn="ctr">
          <a:solidFill>
            <a:srgbClr val="00305D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70</a:t>
          </a:r>
        </a:p>
      </dsp:txBody>
      <dsp:txXfrm>
        <a:off x="5412811" y="1161866"/>
        <a:ext cx="2319067" cy="869630"/>
      </dsp:txXfrm>
    </dsp:sp>
    <dsp:sp modelId="{83E15621-1C68-43A1-BC14-CA48F5FE97D1}">
      <dsp:nvSpPr>
        <dsp:cNvPr id="0" name=""/>
        <dsp:cNvSpPr/>
      </dsp:nvSpPr>
      <dsp:spPr>
        <a:xfrm>
          <a:off x="7939544" y="1114821"/>
          <a:ext cx="2413157" cy="963720"/>
        </a:xfrm>
        <a:prstGeom prst="roundRect">
          <a:avLst/>
        </a:prstGeom>
        <a:solidFill>
          <a:srgbClr val="E30000"/>
        </a:solidFill>
        <a:ln w="19050" cap="flat" cmpd="sng" algn="ctr">
          <a:solidFill>
            <a:srgbClr val="00305D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70</a:t>
          </a:r>
        </a:p>
      </dsp:txBody>
      <dsp:txXfrm>
        <a:off x="7986589" y="1161866"/>
        <a:ext cx="2319067" cy="869630"/>
      </dsp:txXfrm>
    </dsp:sp>
    <dsp:sp modelId="{C2F90919-58E1-45B4-A553-323CA8BBA08D}">
      <dsp:nvSpPr>
        <dsp:cNvPr id="0" name=""/>
        <dsp:cNvSpPr/>
      </dsp:nvSpPr>
      <dsp:spPr>
        <a:xfrm>
          <a:off x="218211" y="2239162"/>
          <a:ext cx="2413157" cy="963720"/>
        </a:xfrm>
        <a:prstGeom prst="roundRect">
          <a:avLst/>
        </a:prstGeom>
        <a:solidFill>
          <a:srgbClr val="64B32C"/>
        </a:solidFill>
        <a:ln w="19050" cap="flat" cmpd="sng" algn="ctr">
          <a:solidFill>
            <a:srgbClr val="00305D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80</a:t>
          </a:r>
        </a:p>
      </dsp:txBody>
      <dsp:txXfrm>
        <a:off x="265256" y="2286207"/>
        <a:ext cx="2319067" cy="869630"/>
      </dsp:txXfrm>
    </dsp:sp>
    <dsp:sp modelId="{B1AE262B-F5B7-4340-9CF5-B65FD63ED9E2}">
      <dsp:nvSpPr>
        <dsp:cNvPr id="0" name=""/>
        <dsp:cNvSpPr/>
      </dsp:nvSpPr>
      <dsp:spPr>
        <a:xfrm>
          <a:off x="2793595" y="2250901"/>
          <a:ext cx="2413157" cy="963720"/>
        </a:xfrm>
        <a:prstGeom prst="roundRect">
          <a:avLst/>
        </a:prstGeom>
        <a:solidFill>
          <a:srgbClr val="F7B500"/>
        </a:solidFill>
        <a:ln w="19050" cap="flat" cmpd="sng" algn="ctr">
          <a:solidFill>
            <a:srgbClr val="00305D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80</a:t>
          </a:r>
        </a:p>
      </dsp:txBody>
      <dsp:txXfrm>
        <a:off x="2840640" y="2297946"/>
        <a:ext cx="2319067" cy="869630"/>
      </dsp:txXfrm>
    </dsp:sp>
    <dsp:sp modelId="{48DA8007-D08F-4977-9AEB-3DA0347189D3}">
      <dsp:nvSpPr>
        <dsp:cNvPr id="0" name=""/>
        <dsp:cNvSpPr/>
      </dsp:nvSpPr>
      <dsp:spPr>
        <a:xfrm>
          <a:off x="5365766" y="2239162"/>
          <a:ext cx="2413157" cy="963720"/>
        </a:xfrm>
        <a:prstGeom prst="roundRect">
          <a:avLst/>
        </a:prstGeom>
        <a:solidFill>
          <a:srgbClr val="FF4D06"/>
        </a:solidFill>
        <a:ln w="19050" cap="flat" cmpd="sng" algn="ctr">
          <a:solidFill>
            <a:srgbClr val="00305D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80</a:t>
          </a:r>
        </a:p>
      </dsp:txBody>
      <dsp:txXfrm>
        <a:off x="5412811" y="2286207"/>
        <a:ext cx="2319067" cy="869630"/>
      </dsp:txXfrm>
    </dsp:sp>
    <dsp:sp modelId="{9B619F20-D30E-4BA3-8345-03D3005717EE}">
      <dsp:nvSpPr>
        <dsp:cNvPr id="0" name=""/>
        <dsp:cNvSpPr/>
      </dsp:nvSpPr>
      <dsp:spPr>
        <a:xfrm>
          <a:off x="7939544" y="2239162"/>
          <a:ext cx="2413157" cy="963720"/>
        </a:xfrm>
        <a:prstGeom prst="roundRect">
          <a:avLst/>
        </a:prstGeom>
        <a:solidFill>
          <a:srgbClr val="E30000"/>
        </a:solidFill>
        <a:ln w="19050" cap="flat" cmpd="sng" algn="ctr">
          <a:solidFill>
            <a:srgbClr val="00305D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80</a:t>
          </a:r>
        </a:p>
      </dsp:txBody>
      <dsp:txXfrm>
        <a:off x="7986589" y="2286207"/>
        <a:ext cx="2319067" cy="869630"/>
      </dsp:txXfrm>
    </dsp:sp>
    <dsp:sp modelId="{011DC6DA-A461-4158-BB34-9D965BA1A4D1}">
      <dsp:nvSpPr>
        <dsp:cNvPr id="0" name=""/>
        <dsp:cNvSpPr/>
      </dsp:nvSpPr>
      <dsp:spPr>
        <a:xfrm>
          <a:off x="219593" y="3375242"/>
          <a:ext cx="2413157" cy="963720"/>
        </a:xfrm>
        <a:prstGeom prst="roundRect">
          <a:avLst/>
        </a:prstGeom>
        <a:solidFill>
          <a:srgbClr val="64B32C"/>
        </a:solidFill>
        <a:ln w="19050" cap="flat" cmpd="sng" algn="ctr">
          <a:solidFill>
            <a:srgbClr val="00305D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90</a:t>
          </a:r>
        </a:p>
      </dsp:txBody>
      <dsp:txXfrm>
        <a:off x="266638" y="3422287"/>
        <a:ext cx="2319067" cy="869630"/>
      </dsp:txXfrm>
    </dsp:sp>
    <dsp:sp modelId="{5EE7CC74-8DE2-4C03-804F-B8908B31E0BF}">
      <dsp:nvSpPr>
        <dsp:cNvPr id="0" name=""/>
        <dsp:cNvSpPr/>
      </dsp:nvSpPr>
      <dsp:spPr>
        <a:xfrm>
          <a:off x="2793595" y="3375242"/>
          <a:ext cx="2413157" cy="963720"/>
        </a:xfrm>
        <a:prstGeom prst="roundRect">
          <a:avLst/>
        </a:prstGeom>
        <a:solidFill>
          <a:srgbClr val="F7B500"/>
        </a:solidFill>
        <a:ln w="19050" cap="flat" cmpd="sng" algn="ctr">
          <a:solidFill>
            <a:srgbClr val="00305D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90</a:t>
          </a:r>
        </a:p>
      </dsp:txBody>
      <dsp:txXfrm>
        <a:off x="2840640" y="3422287"/>
        <a:ext cx="2319067" cy="869630"/>
      </dsp:txXfrm>
    </dsp:sp>
    <dsp:sp modelId="{9EC6F20F-F5BF-479F-A312-52B2DD46E17B}">
      <dsp:nvSpPr>
        <dsp:cNvPr id="0" name=""/>
        <dsp:cNvSpPr/>
      </dsp:nvSpPr>
      <dsp:spPr>
        <a:xfrm>
          <a:off x="5367597" y="3375242"/>
          <a:ext cx="2413157" cy="963720"/>
        </a:xfrm>
        <a:prstGeom prst="roundRect">
          <a:avLst/>
        </a:prstGeom>
        <a:solidFill>
          <a:srgbClr val="FF4D06"/>
        </a:solidFill>
        <a:ln w="19050" cap="flat" cmpd="sng" algn="ctr">
          <a:solidFill>
            <a:srgbClr val="00305D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90</a:t>
          </a:r>
        </a:p>
      </dsp:txBody>
      <dsp:txXfrm>
        <a:off x="5414642" y="3422287"/>
        <a:ext cx="2319067" cy="869630"/>
      </dsp:txXfrm>
    </dsp:sp>
    <dsp:sp modelId="{2F6F1125-8026-4BB4-AEF2-13A0F98E69B8}">
      <dsp:nvSpPr>
        <dsp:cNvPr id="0" name=""/>
        <dsp:cNvSpPr/>
      </dsp:nvSpPr>
      <dsp:spPr>
        <a:xfrm>
          <a:off x="7938002" y="3375242"/>
          <a:ext cx="2413157" cy="963720"/>
        </a:xfrm>
        <a:prstGeom prst="roundRect">
          <a:avLst/>
        </a:prstGeom>
        <a:solidFill>
          <a:srgbClr val="E30000"/>
        </a:solidFill>
        <a:ln w="19050" cap="flat" cmpd="sng" algn="ctr">
          <a:solidFill>
            <a:srgbClr val="00305D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90</a:t>
          </a:r>
        </a:p>
      </dsp:txBody>
      <dsp:txXfrm>
        <a:off x="7985047" y="3422287"/>
        <a:ext cx="2319067" cy="869630"/>
      </dsp:txXfrm>
    </dsp:sp>
    <dsp:sp modelId="{F554B0D7-DB52-44BF-BB49-89BBCEA94C81}">
      <dsp:nvSpPr>
        <dsp:cNvPr id="0" name=""/>
        <dsp:cNvSpPr/>
      </dsp:nvSpPr>
      <dsp:spPr>
        <a:xfrm>
          <a:off x="219593" y="4499997"/>
          <a:ext cx="2413157" cy="963720"/>
        </a:xfrm>
        <a:prstGeom prst="roundRect">
          <a:avLst/>
        </a:prstGeom>
        <a:solidFill>
          <a:srgbClr val="64B32C"/>
        </a:solidFill>
        <a:ln w="19050" cap="flat" cmpd="sng" algn="ctr">
          <a:solidFill>
            <a:srgbClr val="00305D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100</a:t>
          </a:r>
        </a:p>
      </dsp:txBody>
      <dsp:txXfrm>
        <a:off x="266638" y="4547042"/>
        <a:ext cx="2319067" cy="869630"/>
      </dsp:txXfrm>
    </dsp:sp>
    <dsp:sp modelId="{7425BCD3-134D-4E26-A852-43F65315A587}">
      <dsp:nvSpPr>
        <dsp:cNvPr id="0" name=""/>
        <dsp:cNvSpPr/>
      </dsp:nvSpPr>
      <dsp:spPr>
        <a:xfrm>
          <a:off x="2793595" y="4499583"/>
          <a:ext cx="2413157" cy="963720"/>
        </a:xfrm>
        <a:prstGeom prst="roundRect">
          <a:avLst/>
        </a:prstGeom>
        <a:solidFill>
          <a:srgbClr val="F7B500"/>
        </a:solidFill>
        <a:ln w="19050" cap="flat" cmpd="sng" algn="ctr">
          <a:solidFill>
            <a:srgbClr val="00305D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100</a:t>
          </a:r>
        </a:p>
      </dsp:txBody>
      <dsp:txXfrm>
        <a:off x="2840640" y="4546628"/>
        <a:ext cx="2319067" cy="869630"/>
      </dsp:txXfrm>
    </dsp:sp>
    <dsp:sp modelId="{825A89B7-E14A-408E-9200-6A8A335F1DD2}">
      <dsp:nvSpPr>
        <dsp:cNvPr id="0" name=""/>
        <dsp:cNvSpPr/>
      </dsp:nvSpPr>
      <dsp:spPr>
        <a:xfrm>
          <a:off x="5367597" y="4499583"/>
          <a:ext cx="2413157" cy="963720"/>
        </a:xfrm>
        <a:prstGeom prst="roundRect">
          <a:avLst/>
        </a:prstGeom>
        <a:solidFill>
          <a:srgbClr val="FF4D06"/>
        </a:solidFill>
        <a:ln w="19050" cap="flat" cmpd="sng" algn="ctr">
          <a:solidFill>
            <a:srgbClr val="00305D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100</a:t>
          </a:r>
        </a:p>
      </dsp:txBody>
      <dsp:txXfrm>
        <a:off x="5414642" y="4546628"/>
        <a:ext cx="2319067" cy="869630"/>
      </dsp:txXfrm>
    </dsp:sp>
    <dsp:sp modelId="{E9D3F371-53AA-43CD-AC28-47A541E380CB}">
      <dsp:nvSpPr>
        <dsp:cNvPr id="0" name=""/>
        <dsp:cNvSpPr/>
      </dsp:nvSpPr>
      <dsp:spPr>
        <a:xfrm>
          <a:off x="7938002" y="4499583"/>
          <a:ext cx="2413157" cy="963720"/>
        </a:xfrm>
        <a:prstGeom prst="roundRect">
          <a:avLst/>
        </a:prstGeom>
        <a:solidFill>
          <a:srgbClr val="E30000"/>
        </a:solidFill>
        <a:ln w="19050" cap="flat" cmpd="sng" algn="ctr">
          <a:solidFill>
            <a:srgbClr val="00305D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 dirty="0">
              <a:solidFill>
                <a:srgbClr val="00305D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100</a:t>
          </a:r>
        </a:p>
      </dsp:txBody>
      <dsp:txXfrm>
        <a:off x="7985047" y="4546628"/>
        <a:ext cx="2319067" cy="86963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92FED-825E-4AAF-9A53-1597DA05000F}">
      <dsp:nvSpPr>
        <dsp:cNvPr id="0" name=""/>
        <dsp:cNvSpPr/>
      </dsp:nvSpPr>
      <dsp:spPr>
        <a:xfrm>
          <a:off x="406257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4290km</a:t>
          </a:r>
        </a:p>
      </dsp:txBody>
      <dsp:txXfrm>
        <a:off x="680872" y="277536"/>
        <a:ext cx="4130770" cy="2212124"/>
      </dsp:txXfrm>
    </dsp:sp>
    <dsp:sp modelId="{C3DE36CB-4EBC-43A9-9B85-EC7697163A4A}">
      <dsp:nvSpPr>
        <dsp:cNvPr id="0" name=""/>
        <dsp:cNvSpPr/>
      </dsp:nvSpPr>
      <dsp:spPr>
        <a:xfrm>
          <a:off x="5616015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1230m</a:t>
          </a:r>
        </a:p>
      </dsp:txBody>
      <dsp:txXfrm>
        <a:off x="5890630" y="277536"/>
        <a:ext cx="4130770" cy="2212124"/>
      </dsp:txXfrm>
    </dsp:sp>
    <dsp:sp modelId="{7373B31A-C03E-420D-BC98-3587EC4854BD}">
      <dsp:nvSpPr>
        <dsp:cNvPr id="0" name=""/>
        <dsp:cNvSpPr/>
      </dsp:nvSpPr>
      <dsp:spPr>
        <a:xfrm>
          <a:off x="406257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1230km</a:t>
          </a:r>
        </a:p>
      </dsp:txBody>
      <dsp:txXfrm>
        <a:off x="680872" y="3251312"/>
        <a:ext cx="4130770" cy="2212124"/>
      </dsp:txXfrm>
    </dsp:sp>
    <dsp:sp modelId="{179F2E0C-13D4-4E35-A9FB-086931154840}">
      <dsp:nvSpPr>
        <dsp:cNvPr id="0" name=""/>
        <dsp:cNvSpPr/>
      </dsp:nvSpPr>
      <dsp:spPr>
        <a:xfrm>
          <a:off x="5616015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10.450km</a:t>
          </a:r>
        </a:p>
      </dsp:txBody>
      <dsp:txXfrm>
        <a:off x="5890630" y="3251312"/>
        <a:ext cx="4130770" cy="2212124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92FED-825E-4AAF-9A53-1597DA05000F}">
      <dsp:nvSpPr>
        <dsp:cNvPr id="0" name=""/>
        <dsp:cNvSpPr/>
      </dsp:nvSpPr>
      <dsp:spPr>
        <a:xfrm>
          <a:off x="406257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4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Kriegsführung des Staates wird verboten.</a:t>
          </a:r>
        </a:p>
      </dsp:txBody>
      <dsp:txXfrm>
        <a:off x="680872" y="277536"/>
        <a:ext cx="4130770" cy="2212124"/>
      </dsp:txXfrm>
    </dsp:sp>
    <dsp:sp modelId="{C3DE36CB-4EBC-43A9-9B85-EC7697163A4A}">
      <dsp:nvSpPr>
        <dsp:cNvPr id="0" name=""/>
        <dsp:cNvSpPr/>
      </dsp:nvSpPr>
      <dsp:spPr>
        <a:xfrm>
          <a:off x="5616015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4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Sie gelten auch für (teil-) Gebiete anderer Nationen</a:t>
          </a:r>
        </a:p>
      </dsp:txBody>
      <dsp:txXfrm>
        <a:off x="5890630" y="277536"/>
        <a:ext cx="4130770" cy="2212124"/>
      </dsp:txXfrm>
    </dsp:sp>
    <dsp:sp modelId="{7373B31A-C03E-420D-BC98-3587EC4854BD}">
      <dsp:nvSpPr>
        <dsp:cNvPr id="0" name=""/>
        <dsp:cNvSpPr/>
      </dsp:nvSpPr>
      <dsp:spPr>
        <a:xfrm>
          <a:off x="406257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4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Sie widersprechen teilweise den Menschenrechten</a:t>
          </a:r>
        </a:p>
      </dsp:txBody>
      <dsp:txXfrm>
        <a:off x="680872" y="3251312"/>
        <a:ext cx="4130770" cy="2212124"/>
      </dsp:txXfrm>
    </dsp:sp>
    <dsp:sp modelId="{179F2E0C-13D4-4E35-A9FB-086931154840}">
      <dsp:nvSpPr>
        <dsp:cNvPr id="0" name=""/>
        <dsp:cNvSpPr/>
      </dsp:nvSpPr>
      <dsp:spPr>
        <a:xfrm>
          <a:off x="5616015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4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Sie sind die jüngstenzwei Verfassungen der Welt</a:t>
          </a:r>
        </a:p>
      </dsp:txBody>
      <dsp:txXfrm>
        <a:off x="5890630" y="3251312"/>
        <a:ext cx="4130770" cy="2212124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92FED-825E-4AAF-9A53-1597DA05000F}">
      <dsp:nvSpPr>
        <dsp:cNvPr id="0" name=""/>
        <dsp:cNvSpPr/>
      </dsp:nvSpPr>
      <dsp:spPr>
        <a:xfrm>
          <a:off x="406257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~365h</a:t>
          </a:r>
        </a:p>
      </dsp:txBody>
      <dsp:txXfrm>
        <a:off x="680872" y="277536"/>
        <a:ext cx="4130770" cy="2212124"/>
      </dsp:txXfrm>
    </dsp:sp>
    <dsp:sp modelId="{C3DE36CB-4EBC-43A9-9B85-EC7697163A4A}">
      <dsp:nvSpPr>
        <dsp:cNvPr id="0" name=""/>
        <dsp:cNvSpPr/>
      </dsp:nvSpPr>
      <dsp:spPr>
        <a:xfrm>
          <a:off x="5616015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~12h</a:t>
          </a:r>
        </a:p>
      </dsp:txBody>
      <dsp:txXfrm>
        <a:off x="5890630" y="277536"/>
        <a:ext cx="4130770" cy="2212124"/>
      </dsp:txXfrm>
    </dsp:sp>
    <dsp:sp modelId="{7373B31A-C03E-420D-BC98-3587EC4854BD}">
      <dsp:nvSpPr>
        <dsp:cNvPr id="0" name=""/>
        <dsp:cNvSpPr/>
      </dsp:nvSpPr>
      <dsp:spPr>
        <a:xfrm>
          <a:off x="406257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~23h</a:t>
          </a:r>
        </a:p>
      </dsp:txBody>
      <dsp:txXfrm>
        <a:off x="680872" y="3251312"/>
        <a:ext cx="4130770" cy="2212124"/>
      </dsp:txXfrm>
    </dsp:sp>
    <dsp:sp modelId="{179F2E0C-13D4-4E35-A9FB-086931154840}">
      <dsp:nvSpPr>
        <dsp:cNvPr id="0" name=""/>
        <dsp:cNvSpPr/>
      </dsp:nvSpPr>
      <dsp:spPr>
        <a:xfrm>
          <a:off x="5616015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~143h</a:t>
          </a:r>
        </a:p>
      </dsp:txBody>
      <dsp:txXfrm>
        <a:off x="5890630" y="3251312"/>
        <a:ext cx="4130770" cy="22121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92FED-825E-4AAF-9A53-1597DA05000F}">
      <dsp:nvSpPr>
        <dsp:cNvPr id="0" name=""/>
        <dsp:cNvSpPr/>
      </dsp:nvSpPr>
      <dsp:spPr>
        <a:xfrm>
          <a:off x="406257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4400" kern="1200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sp:txBody>
      <dsp:txXfrm>
        <a:off x="680872" y="277536"/>
        <a:ext cx="4130770" cy="2212124"/>
      </dsp:txXfrm>
    </dsp:sp>
    <dsp:sp modelId="{C3DE36CB-4EBC-43A9-9B85-EC7697163A4A}">
      <dsp:nvSpPr>
        <dsp:cNvPr id="0" name=""/>
        <dsp:cNvSpPr/>
      </dsp:nvSpPr>
      <dsp:spPr>
        <a:xfrm>
          <a:off x="5616015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4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Es ist das drittälteste Deutschlands</a:t>
          </a:r>
        </a:p>
      </dsp:txBody>
      <dsp:txXfrm>
        <a:off x="5890630" y="277536"/>
        <a:ext cx="4130770" cy="2212124"/>
      </dsp:txXfrm>
    </dsp:sp>
    <dsp:sp modelId="{7373B31A-C03E-420D-BC98-3587EC4854BD}">
      <dsp:nvSpPr>
        <dsp:cNvPr id="0" name=""/>
        <dsp:cNvSpPr/>
      </dsp:nvSpPr>
      <dsp:spPr>
        <a:xfrm>
          <a:off x="406257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4400" kern="1200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sp:txBody>
      <dsp:txXfrm>
        <a:off x="680872" y="3251312"/>
        <a:ext cx="4130770" cy="2212124"/>
      </dsp:txXfrm>
    </dsp:sp>
    <dsp:sp modelId="{179F2E0C-13D4-4E35-A9FB-086931154840}">
      <dsp:nvSpPr>
        <dsp:cNvPr id="0" name=""/>
        <dsp:cNvSpPr/>
      </dsp:nvSpPr>
      <dsp:spPr>
        <a:xfrm>
          <a:off x="5616015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4400" kern="1200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sp:txBody>
      <dsp:txXfrm>
        <a:off x="5890630" y="3251312"/>
        <a:ext cx="4130770" cy="22121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92FED-825E-4AAF-9A53-1597DA05000F}">
      <dsp:nvSpPr>
        <dsp:cNvPr id="0" name=""/>
        <dsp:cNvSpPr/>
      </dsp:nvSpPr>
      <dsp:spPr>
        <a:xfrm>
          <a:off x="406257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3400" kern="1200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sp:txBody>
      <dsp:txXfrm>
        <a:off x="680872" y="277536"/>
        <a:ext cx="4130770" cy="2212124"/>
      </dsp:txXfrm>
    </dsp:sp>
    <dsp:sp modelId="{C3DE36CB-4EBC-43A9-9B85-EC7697163A4A}">
      <dsp:nvSpPr>
        <dsp:cNvPr id="0" name=""/>
        <dsp:cNvSpPr/>
      </dsp:nvSpPr>
      <dsp:spPr>
        <a:xfrm>
          <a:off x="5616015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3400" kern="1200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sp:txBody>
      <dsp:txXfrm>
        <a:off x="5890630" y="277536"/>
        <a:ext cx="4130770" cy="2212124"/>
      </dsp:txXfrm>
    </dsp:sp>
    <dsp:sp modelId="{7373B31A-C03E-420D-BC98-3587EC4854BD}">
      <dsp:nvSpPr>
        <dsp:cNvPr id="0" name=""/>
        <dsp:cNvSpPr/>
      </dsp:nvSpPr>
      <dsp:spPr>
        <a:xfrm>
          <a:off x="406257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4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Ermittlung der Produktionsmenge deutscher Panzer im 2. Weltkrieg.</a:t>
          </a:r>
        </a:p>
      </dsp:txBody>
      <dsp:txXfrm>
        <a:off x="680872" y="3251312"/>
        <a:ext cx="4130770" cy="2212124"/>
      </dsp:txXfrm>
    </dsp:sp>
    <dsp:sp modelId="{179F2E0C-13D4-4E35-A9FB-086931154840}">
      <dsp:nvSpPr>
        <dsp:cNvPr id="0" name=""/>
        <dsp:cNvSpPr/>
      </dsp:nvSpPr>
      <dsp:spPr>
        <a:xfrm>
          <a:off x="5616015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3400" kern="1200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sp:txBody>
      <dsp:txXfrm>
        <a:off x="5890630" y="3251312"/>
        <a:ext cx="4130770" cy="22121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92FED-825E-4AAF-9A53-1597DA05000F}">
      <dsp:nvSpPr>
        <dsp:cNvPr id="0" name=""/>
        <dsp:cNvSpPr/>
      </dsp:nvSpPr>
      <dsp:spPr>
        <a:xfrm>
          <a:off x="406257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6500" kern="1200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sp:txBody>
      <dsp:txXfrm>
        <a:off x="680872" y="277536"/>
        <a:ext cx="4130770" cy="2212124"/>
      </dsp:txXfrm>
    </dsp:sp>
    <dsp:sp modelId="{C3DE36CB-4EBC-43A9-9B85-EC7697163A4A}">
      <dsp:nvSpPr>
        <dsp:cNvPr id="0" name=""/>
        <dsp:cNvSpPr/>
      </dsp:nvSpPr>
      <dsp:spPr>
        <a:xfrm>
          <a:off x="5616015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6500" kern="1200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sp:txBody>
      <dsp:txXfrm>
        <a:off x="5890630" y="277536"/>
        <a:ext cx="4130770" cy="2212124"/>
      </dsp:txXfrm>
    </dsp:sp>
    <dsp:sp modelId="{7373B31A-C03E-420D-BC98-3587EC4854BD}">
      <dsp:nvSpPr>
        <dsp:cNvPr id="0" name=""/>
        <dsp:cNvSpPr/>
      </dsp:nvSpPr>
      <dsp:spPr>
        <a:xfrm>
          <a:off x="406257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6500" kern="1200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sp:txBody>
      <dsp:txXfrm>
        <a:off x="680872" y="3251312"/>
        <a:ext cx="4130770" cy="2212124"/>
      </dsp:txXfrm>
    </dsp:sp>
    <dsp:sp modelId="{179F2E0C-13D4-4E35-A9FB-086931154840}">
      <dsp:nvSpPr>
        <dsp:cNvPr id="0" name=""/>
        <dsp:cNvSpPr/>
      </dsp:nvSpPr>
      <dsp:spPr>
        <a:xfrm>
          <a:off x="5616015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6500" kern="1200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sp:txBody>
      <dsp:txXfrm>
        <a:off x="5890630" y="3251312"/>
        <a:ext cx="4130770" cy="221212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92FED-825E-4AAF-9A53-1597DA05000F}">
      <dsp:nvSpPr>
        <dsp:cNvPr id="0" name=""/>
        <dsp:cNvSpPr/>
      </dsp:nvSpPr>
      <dsp:spPr>
        <a:xfrm>
          <a:off x="406257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Die maximalen Maße für Schiffe, die den Panamakanal nutzen können</a:t>
          </a:r>
        </a:p>
      </dsp:txBody>
      <dsp:txXfrm>
        <a:off x="680872" y="277536"/>
        <a:ext cx="4130770" cy="2212124"/>
      </dsp:txXfrm>
    </dsp:sp>
    <dsp:sp modelId="{C3DE36CB-4EBC-43A9-9B85-EC7697163A4A}">
      <dsp:nvSpPr>
        <dsp:cNvPr id="0" name=""/>
        <dsp:cNvSpPr/>
      </dsp:nvSpPr>
      <dsp:spPr>
        <a:xfrm>
          <a:off x="5616015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Den zweitgrößte Hörsaal einer Universität</a:t>
          </a:r>
        </a:p>
      </dsp:txBody>
      <dsp:txXfrm>
        <a:off x="5890630" y="277536"/>
        <a:ext cx="4130770" cy="2212124"/>
      </dsp:txXfrm>
    </dsp:sp>
    <dsp:sp modelId="{7373B31A-C03E-420D-BC98-3587EC4854BD}">
      <dsp:nvSpPr>
        <dsp:cNvPr id="0" name=""/>
        <dsp:cNvSpPr/>
      </dsp:nvSpPr>
      <dsp:spPr>
        <a:xfrm>
          <a:off x="406257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Spanische Norm für die industrielle Erzeugung von Brot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(span. Pan=Brot)</a:t>
          </a:r>
        </a:p>
      </dsp:txBody>
      <dsp:txXfrm>
        <a:off x="680872" y="3251312"/>
        <a:ext cx="4130770" cy="2212124"/>
      </dsp:txXfrm>
    </dsp:sp>
    <dsp:sp modelId="{179F2E0C-13D4-4E35-A9FB-086931154840}">
      <dsp:nvSpPr>
        <dsp:cNvPr id="0" name=""/>
        <dsp:cNvSpPr/>
      </dsp:nvSpPr>
      <dsp:spPr>
        <a:xfrm>
          <a:off x="5616015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Südamerikanischer Filmheld / Jugendidol</a:t>
          </a:r>
        </a:p>
      </dsp:txBody>
      <dsp:txXfrm>
        <a:off x="5890630" y="3251312"/>
        <a:ext cx="4130770" cy="221212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92FED-825E-4AAF-9A53-1597DA05000F}">
      <dsp:nvSpPr>
        <dsp:cNvPr id="0" name=""/>
        <dsp:cNvSpPr/>
      </dsp:nvSpPr>
      <dsp:spPr>
        <a:xfrm>
          <a:off x="406257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23</a:t>
          </a:r>
        </a:p>
      </dsp:txBody>
      <dsp:txXfrm>
        <a:off x="680872" y="277536"/>
        <a:ext cx="4130770" cy="2212124"/>
      </dsp:txXfrm>
    </dsp:sp>
    <dsp:sp modelId="{C3DE36CB-4EBC-43A9-9B85-EC7697163A4A}">
      <dsp:nvSpPr>
        <dsp:cNvPr id="0" name=""/>
        <dsp:cNvSpPr/>
      </dsp:nvSpPr>
      <dsp:spPr>
        <a:xfrm>
          <a:off x="5616015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123</a:t>
          </a:r>
        </a:p>
      </dsp:txBody>
      <dsp:txXfrm>
        <a:off x="5890630" y="277536"/>
        <a:ext cx="4130770" cy="2212124"/>
      </dsp:txXfrm>
    </dsp:sp>
    <dsp:sp modelId="{7373B31A-C03E-420D-BC98-3587EC4854BD}">
      <dsp:nvSpPr>
        <dsp:cNvPr id="0" name=""/>
        <dsp:cNvSpPr/>
      </dsp:nvSpPr>
      <dsp:spPr>
        <a:xfrm>
          <a:off x="406257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65</a:t>
          </a:r>
        </a:p>
      </dsp:txBody>
      <dsp:txXfrm>
        <a:off x="680872" y="3251312"/>
        <a:ext cx="4130770" cy="2212124"/>
      </dsp:txXfrm>
    </dsp:sp>
    <dsp:sp modelId="{179F2E0C-13D4-4E35-A9FB-086931154840}">
      <dsp:nvSpPr>
        <dsp:cNvPr id="0" name=""/>
        <dsp:cNvSpPr/>
      </dsp:nvSpPr>
      <dsp:spPr>
        <a:xfrm>
          <a:off x="5616015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34</a:t>
          </a:r>
        </a:p>
      </dsp:txBody>
      <dsp:txXfrm>
        <a:off x="5890630" y="3251312"/>
        <a:ext cx="4130770" cy="221212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92FED-825E-4AAF-9A53-1597DA05000F}">
      <dsp:nvSpPr>
        <dsp:cNvPr id="0" name=""/>
        <dsp:cNvSpPr/>
      </dsp:nvSpPr>
      <dsp:spPr>
        <a:xfrm>
          <a:off x="406257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1</a:t>
          </a:r>
        </a:p>
      </dsp:txBody>
      <dsp:txXfrm>
        <a:off x="680872" y="277536"/>
        <a:ext cx="4130770" cy="2212124"/>
      </dsp:txXfrm>
    </dsp:sp>
    <dsp:sp modelId="{C3DE36CB-4EBC-43A9-9B85-EC7697163A4A}">
      <dsp:nvSpPr>
        <dsp:cNvPr id="0" name=""/>
        <dsp:cNvSpPr/>
      </dsp:nvSpPr>
      <dsp:spPr>
        <a:xfrm>
          <a:off x="5616015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23</a:t>
          </a:r>
        </a:p>
      </dsp:txBody>
      <dsp:txXfrm>
        <a:off x="5890630" y="277536"/>
        <a:ext cx="4130770" cy="2212124"/>
      </dsp:txXfrm>
    </dsp:sp>
    <dsp:sp modelId="{7373B31A-C03E-420D-BC98-3587EC4854BD}">
      <dsp:nvSpPr>
        <dsp:cNvPr id="0" name=""/>
        <dsp:cNvSpPr/>
      </dsp:nvSpPr>
      <dsp:spPr>
        <a:xfrm>
          <a:off x="406257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69</a:t>
          </a:r>
        </a:p>
      </dsp:txBody>
      <dsp:txXfrm>
        <a:off x="680872" y="3251312"/>
        <a:ext cx="4130770" cy="2212124"/>
      </dsp:txXfrm>
    </dsp:sp>
    <dsp:sp modelId="{179F2E0C-13D4-4E35-A9FB-086931154840}">
      <dsp:nvSpPr>
        <dsp:cNvPr id="0" name=""/>
        <dsp:cNvSpPr/>
      </dsp:nvSpPr>
      <dsp:spPr>
        <a:xfrm>
          <a:off x="5616015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&gt;100</a:t>
          </a:r>
        </a:p>
      </dsp:txBody>
      <dsp:txXfrm>
        <a:off x="5890630" y="3251312"/>
        <a:ext cx="4130770" cy="221212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92FED-825E-4AAF-9A53-1597DA05000F}">
      <dsp:nvSpPr>
        <dsp:cNvPr id="0" name=""/>
        <dsp:cNvSpPr/>
      </dsp:nvSpPr>
      <dsp:spPr>
        <a:xfrm>
          <a:off x="406257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4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Stationierung von sowjetischen R-5 Mittelstreckenraketen</a:t>
          </a:r>
        </a:p>
      </dsp:txBody>
      <dsp:txXfrm>
        <a:off x="680872" y="277536"/>
        <a:ext cx="4130770" cy="2212124"/>
      </dsp:txXfrm>
    </dsp:sp>
    <dsp:sp modelId="{C3DE36CB-4EBC-43A9-9B85-EC7697163A4A}">
      <dsp:nvSpPr>
        <dsp:cNvPr id="0" name=""/>
        <dsp:cNvSpPr/>
      </dsp:nvSpPr>
      <dsp:spPr>
        <a:xfrm>
          <a:off x="5616015" y="2921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3400" kern="1200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sp:txBody>
      <dsp:txXfrm>
        <a:off x="5890630" y="277536"/>
        <a:ext cx="4130770" cy="2212124"/>
      </dsp:txXfrm>
    </dsp:sp>
    <dsp:sp modelId="{7373B31A-C03E-420D-BC98-3587EC4854BD}">
      <dsp:nvSpPr>
        <dsp:cNvPr id="0" name=""/>
        <dsp:cNvSpPr/>
      </dsp:nvSpPr>
      <dsp:spPr>
        <a:xfrm>
          <a:off x="406257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3400" kern="1200" dirty="0">
            <a:solidFill>
              <a:srgbClr val="CCD6DF"/>
            </a:solidFill>
            <a:latin typeface="Andika" panose="02000000000000000000" pitchFamily="2" charset="0"/>
            <a:ea typeface="Andika" panose="02000000000000000000" pitchFamily="2" charset="0"/>
            <a:cs typeface="Andika" panose="02000000000000000000" pitchFamily="2" charset="0"/>
          </a:endParaRPr>
        </a:p>
      </dsp:txBody>
      <dsp:txXfrm>
        <a:off x="680872" y="3251312"/>
        <a:ext cx="4130770" cy="2212124"/>
      </dsp:txXfrm>
    </dsp:sp>
    <dsp:sp modelId="{179F2E0C-13D4-4E35-A9FB-086931154840}">
      <dsp:nvSpPr>
        <dsp:cNvPr id="0" name=""/>
        <dsp:cNvSpPr/>
      </dsp:nvSpPr>
      <dsp:spPr>
        <a:xfrm>
          <a:off x="5616015" y="2976697"/>
          <a:ext cx="4680000" cy="2548950"/>
        </a:xfrm>
        <a:prstGeom prst="bracePair">
          <a:avLst/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400" kern="1200" dirty="0">
              <a:solidFill>
                <a:srgbClr val="CCD6DF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rPr>
            <a:t>Nichtanerkennung der BRD durch Ostblockstaaten</a:t>
          </a:r>
        </a:p>
      </dsp:txBody>
      <dsp:txXfrm>
        <a:off x="5890630" y="3251312"/>
        <a:ext cx="4130770" cy="22121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83E45-18C1-4AAB-BBF9-EBF4B69B7087}" type="datetimeFigureOut">
              <a:rPr lang="de-DE" smtClean="0"/>
              <a:t>17.09.2022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2F38-F0C3-4993-B204-67DBE4C497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4861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83E45-18C1-4AAB-BBF9-EBF4B69B7087}" type="datetimeFigureOut">
              <a:rPr lang="de-DE" smtClean="0"/>
              <a:t>17.09.2022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2F38-F0C3-4993-B204-67DBE4C497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17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83E45-18C1-4AAB-BBF9-EBF4B69B7087}" type="datetimeFigureOut">
              <a:rPr lang="de-DE" smtClean="0"/>
              <a:t>17.09.2022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2F38-F0C3-4993-B204-67DBE4C497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7577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83E45-18C1-4AAB-BBF9-EBF4B69B7087}" type="datetimeFigureOut">
              <a:rPr lang="de-DE" smtClean="0"/>
              <a:t>17.09.2022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2F38-F0C3-4993-B204-67DBE4C497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5433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83E45-18C1-4AAB-BBF9-EBF4B69B7087}" type="datetimeFigureOut">
              <a:rPr lang="de-DE" smtClean="0"/>
              <a:t>17.09.2022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2F38-F0C3-4993-B204-67DBE4C497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4952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83E45-18C1-4AAB-BBF9-EBF4B69B7087}" type="datetimeFigureOut">
              <a:rPr lang="de-DE" smtClean="0"/>
              <a:t>17.09.2022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2F38-F0C3-4993-B204-67DBE4C497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5634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83E45-18C1-4AAB-BBF9-EBF4B69B7087}" type="datetimeFigureOut">
              <a:rPr lang="de-DE" smtClean="0"/>
              <a:t>17.09.2022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2F38-F0C3-4993-B204-67DBE4C497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7275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83E45-18C1-4AAB-BBF9-EBF4B69B7087}" type="datetimeFigureOut">
              <a:rPr lang="de-DE" smtClean="0"/>
              <a:t>17.09.2022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2F38-F0C3-4993-B204-67DBE4C497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2943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83E45-18C1-4AAB-BBF9-EBF4B69B7087}" type="datetimeFigureOut">
              <a:rPr lang="de-DE" smtClean="0"/>
              <a:t>17.09.2022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2F38-F0C3-4993-B204-67DBE4C497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0714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83E45-18C1-4AAB-BBF9-EBF4B69B7087}" type="datetimeFigureOut">
              <a:rPr lang="de-DE" smtClean="0"/>
              <a:t>17.09.2022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2F38-F0C3-4993-B204-67DBE4C497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0661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83E45-18C1-4AAB-BBF9-EBF4B69B7087}" type="datetimeFigureOut">
              <a:rPr lang="de-DE" smtClean="0"/>
              <a:t>17.09.2022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2F38-F0C3-4993-B204-67DBE4C497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7975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83E45-18C1-4AAB-BBF9-EBF4B69B7087}" type="datetimeFigureOut">
              <a:rPr lang="de-DE" smtClean="0"/>
              <a:t>17.09.2022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D2F38-F0C3-4993-B204-67DBE4C497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4773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83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00305D"/>
          </a:solidFill>
        </p:spPr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rgbClr val="33597D"/>
          </a:solidFill>
        </p:spPr>
        <p:txBody>
          <a:bodyPr/>
          <a:lstStyle/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4582633" y="5592726"/>
            <a:ext cx="1754372" cy="1010093"/>
          </a:xfrm>
          <a:prstGeom prst="rect">
            <a:avLst/>
          </a:prstGeom>
          <a:solidFill>
            <a:srgbClr val="4C6E8D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708212" y="5592726"/>
            <a:ext cx="1754372" cy="1010093"/>
          </a:xfrm>
          <a:prstGeom prst="rect">
            <a:avLst/>
          </a:prstGeom>
          <a:solidFill>
            <a:srgbClr val="CCD6DF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9705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>
            <a:hlinkClick r:id="rId2" action="ppaction://hlinksldjump"/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0542286"/>
              </p:ext>
            </p:extLst>
          </p:nvPr>
        </p:nvGraphicFramePr>
        <p:xfrm>
          <a:off x="756458" y="648394"/>
          <a:ext cx="10597342" cy="5528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Gerader Verbinder 4"/>
          <p:cNvCxnSpPr/>
          <p:nvPr/>
        </p:nvCxnSpPr>
        <p:spPr>
          <a:xfrm flipH="1">
            <a:off x="-4334" y="1927253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 flipH="1">
            <a:off x="-27414" y="4899052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H="1">
            <a:off x="5348734" y="1927249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H="1">
            <a:off x="5325654" y="4899048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 flipH="1">
            <a:off x="10916124" y="1927247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 flipH="1">
            <a:off x="10914310" y="4899046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8361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95056"/>
            <a:ext cx="10515600" cy="244394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DE" sz="13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Welches der folgenden ist kein Merkmal des Lebens?</a:t>
            </a:r>
            <a:endParaRPr lang="de-DE" sz="6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  <a:p>
            <a:pPr marL="0" indent="0">
              <a:buNone/>
            </a:pPr>
            <a:r>
              <a:rPr lang="de-DE" sz="1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60 Punkte, Allgemein</a:t>
            </a:r>
            <a:endParaRPr lang="de-DE" sz="1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8673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>
            <a:hlinkClick r:id="rId2" action="ppaction://hlinksldjump"/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6835633"/>
              </p:ext>
            </p:extLst>
          </p:nvPr>
        </p:nvGraphicFramePr>
        <p:xfrm>
          <a:off x="756458" y="648394"/>
          <a:ext cx="10597342" cy="5528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Gerader Verbinder 4"/>
          <p:cNvCxnSpPr/>
          <p:nvPr/>
        </p:nvCxnSpPr>
        <p:spPr>
          <a:xfrm flipH="1">
            <a:off x="-4334" y="1927253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 flipH="1">
            <a:off x="-27414" y="4899052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H="1">
            <a:off x="5348734" y="1927249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H="1">
            <a:off x="5325654" y="4899048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 flipH="1">
            <a:off x="10916124" y="1927247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 flipH="1">
            <a:off x="10914310" y="4899046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8743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95056"/>
            <a:ext cx="10515600" cy="244394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DE" sz="13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Was bezeichnet der Begriff </a:t>
            </a:r>
            <a:r>
              <a:rPr lang="de-DE" sz="13800" dirty="0" err="1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Panamax</a:t>
            </a:r>
            <a:r>
              <a:rPr lang="de-DE" sz="13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?</a:t>
            </a:r>
            <a:endParaRPr lang="de-DE" sz="6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  <a:p>
            <a:pPr marL="0" indent="0">
              <a:buNone/>
            </a:pPr>
            <a:r>
              <a:rPr lang="de-DE" sz="1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X Punkte, Kategorie</a:t>
            </a:r>
            <a:endParaRPr lang="de-DE" sz="1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3484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>
            <a:hlinkClick r:id="rId2" action="ppaction://hlinksldjump"/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666045"/>
              </p:ext>
            </p:extLst>
          </p:nvPr>
        </p:nvGraphicFramePr>
        <p:xfrm>
          <a:off x="756458" y="648394"/>
          <a:ext cx="10597342" cy="5528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Gerader Verbinder 4"/>
          <p:cNvCxnSpPr/>
          <p:nvPr/>
        </p:nvCxnSpPr>
        <p:spPr>
          <a:xfrm flipH="1">
            <a:off x="-4334" y="1927253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 flipH="1">
            <a:off x="-27414" y="4899052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H="1">
            <a:off x="5348734" y="1927249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H="1">
            <a:off x="5325654" y="4899048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 flipH="1">
            <a:off x="10916124" y="1927247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 flipH="1">
            <a:off x="10914310" y="4899046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2666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0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84159" y="3624932"/>
            <a:ext cx="9144000" cy="2387600"/>
          </a:xfrm>
        </p:spPr>
        <p:txBody>
          <a:bodyPr>
            <a:noAutofit/>
          </a:bodyPr>
          <a:lstStyle/>
          <a:p>
            <a:r>
              <a:rPr lang="de-DE" sz="19900" dirty="0">
                <a:solidFill>
                  <a:srgbClr val="CCD6DF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70 Punkte</a:t>
            </a:r>
          </a:p>
        </p:txBody>
      </p:sp>
    </p:spTree>
    <p:extLst>
      <p:ext uri="{BB962C8B-B14F-4D97-AF65-F5344CB8AC3E}">
        <p14:creationId xmlns:p14="http://schemas.microsoft.com/office/powerpoint/2010/main" val="4174407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95056"/>
            <a:ext cx="10515600" cy="244394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DE" sz="13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Wie viele Exzellenzuniversitäten gibt es 2022 in Deutschland?</a:t>
            </a:r>
          </a:p>
          <a:p>
            <a:pPr marL="0" indent="0">
              <a:buNone/>
            </a:pPr>
            <a:r>
              <a:rPr lang="de-DE" sz="1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70 Punkte, Universität</a:t>
            </a:r>
            <a:endParaRPr lang="de-DE" sz="1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7391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>
            <a:hlinkClick r:id="rId2" action="ppaction://hlinksldjump"/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1175590"/>
              </p:ext>
            </p:extLst>
          </p:nvPr>
        </p:nvGraphicFramePr>
        <p:xfrm>
          <a:off x="756458" y="648394"/>
          <a:ext cx="10597342" cy="5528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Gerader Verbinder 4"/>
          <p:cNvCxnSpPr/>
          <p:nvPr/>
        </p:nvCxnSpPr>
        <p:spPr>
          <a:xfrm flipH="1">
            <a:off x="-4334" y="1927253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 flipH="1">
            <a:off x="-27414" y="4899052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H="1">
            <a:off x="5348734" y="1927249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H="1">
            <a:off x="5325654" y="4899048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 flipH="1">
            <a:off x="10916124" y="1927247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 flipH="1">
            <a:off x="10914310" y="4899046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1374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95056"/>
            <a:ext cx="10515600" cy="244394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DE" sz="13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Wie oft verwendet Shakespeare den </a:t>
            </a:r>
            <a:r>
              <a:rPr lang="de-DE" sz="13800" dirty="0" err="1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Begiff</a:t>
            </a:r>
            <a:r>
              <a:rPr lang="de-DE" sz="13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 Mathematik</a:t>
            </a:r>
            <a:endParaRPr lang="de-DE" sz="6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  <a:p>
            <a:pPr marL="0" indent="0">
              <a:buNone/>
            </a:pPr>
            <a:r>
              <a:rPr lang="de-DE" sz="1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70 Punkte Mathematik</a:t>
            </a:r>
            <a:endParaRPr lang="de-DE" sz="1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76707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>
            <a:hlinkClick r:id="rId2" action="ppaction://hlinksldjump"/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4543452"/>
              </p:ext>
            </p:extLst>
          </p:nvPr>
        </p:nvGraphicFramePr>
        <p:xfrm>
          <a:off x="756458" y="648394"/>
          <a:ext cx="10597342" cy="5528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Gerader Verbinder 4"/>
          <p:cNvCxnSpPr/>
          <p:nvPr/>
        </p:nvCxnSpPr>
        <p:spPr>
          <a:xfrm flipH="1">
            <a:off x="-4334" y="1927253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 flipH="1">
            <a:off x="-27414" y="4899052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H="1">
            <a:off x="5348734" y="1927249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H="1">
            <a:off x="5325654" y="4899048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 flipH="1">
            <a:off x="10916124" y="1927247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 flipH="1">
            <a:off x="10914310" y="4899046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7117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66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rgbClr val="85335C"/>
          </a:solidFill>
        </p:spPr>
        <p:txBody>
          <a:bodyPr/>
          <a:lstStyle/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8035697" y="5671917"/>
            <a:ext cx="1754372" cy="1010093"/>
          </a:xfrm>
          <a:prstGeom prst="rect">
            <a:avLst/>
          </a:prstGeom>
          <a:solidFill>
            <a:srgbClr val="64B32C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2380856" y="5671915"/>
            <a:ext cx="1754372" cy="1010093"/>
          </a:xfrm>
          <a:prstGeom prst="rect">
            <a:avLst/>
          </a:prstGeom>
          <a:solidFill>
            <a:srgbClr val="F7B500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4265803" y="5671917"/>
            <a:ext cx="1754372" cy="1010093"/>
          </a:xfrm>
          <a:prstGeom prst="rect">
            <a:avLst/>
          </a:prstGeom>
          <a:solidFill>
            <a:srgbClr val="FF4D06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150750" y="5671916"/>
            <a:ext cx="1754372" cy="1010093"/>
          </a:xfrm>
          <a:prstGeom prst="rect">
            <a:avLst/>
          </a:prstGeom>
          <a:solidFill>
            <a:srgbClr val="E30000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8035697" y="4503573"/>
            <a:ext cx="1754372" cy="1010093"/>
          </a:xfrm>
          <a:prstGeom prst="rect">
            <a:avLst/>
          </a:prstGeom>
          <a:solidFill>
            <a:srgbClr val="92CA6B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380856" y="4503571"/>
            <a:ext cx="1754372" cy="1010093"/>
          </a:xfrm>
          <a:prstGeom prst="rect">
            <a:avLst/>
          </a:prstGeom>
          <a:solidFill>
            <a:srgbClr val="F9CB4C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4265803" y="4503573"/>
            <a:ext cx="1754372" cy="1010093"/>
          </a:xfrm>
          <a:prstGeom prst="rect">
            <a:avLst/>
          </a:prstGeom>
          <a:solidFill>
            <a:srgbClr val="E18250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6150750" y="4503572"/>
            <a:ext cx="1754372" cy="1010093"/>
          </a:xfrm>
          <a:prstGeom prst="rect">
            <a:avLst/>
          </a:prstGeom>
          <a:solidFill>
            <a:srgbClr val="EB4C57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10418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95056"/>
            <a:ext cx="10515600" cy="244394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DE" sz="13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Was besagte die Ulbricht-Doktrin?</a:t>
            </a:r>
          </a:p>
          <a:p>
            <a:pPr marL="0" indent="0">
              <a:buNone/>
            </a:pPr>
            <a:r>
              <a:rPr lang="de-DE" sz="1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70 Punkte, Abitur</a:t>
            </a:r>
            <a:endParaRPr lang="de-DE" sz="1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43606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2348935"/>
              </p:ext>
            </p:extLst>
          </p:nvPr>
        </p:nvGraphicFramePr>
        <p:xfrm>
          <a:off x="756458" y="648394"/>
          <a:ext cx="10597342" cy="5528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Gerader Verbinder 4"/>
          <p:cNvCxnSpPr/>
          <p:nvPr/>
        </p:nvCxnSpPr>
        <p:spPr>
          <a:xfrm flipH="1">
            <a:off x="-4334" y="1927253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 flipH="1">
            <a:off x="-27414" y="4899052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H="1">
            <a:off x="5348734" y="1927249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H="1">
            <a:off x="5325654" y="4899048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 flipH="1">
            <a:off x="10916124" y="1927247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 flipH="1">
            <a:off x="10914310" y="4899046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13811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95056"/>
            <a:ext cx="10515600" cy="244394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e-DE" sz="13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Was versucht die Drake-Gleichung zu ermitteln?</a:t>
            </a:r>
            <a:endParaRPr lang="de-DE" sz="6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  <a:p>
            <a:pPr marL="0" indent="0">
              <a:buNone/>
            </a:pPr>
            <a:r>
              <a:rPr lang="de-DE" sz="1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70 Punkte, Unnützes Wissen</a:t>
            </a:r>
            <a:endParaRPr lang="de-DE" sz="1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5309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1738432"/>
              </p:ext>
            </p:extLst>
          </p:nvPr>
        </p:nvGraphicFramePr>
        <p:xfrm>
          <a:off x="756458" y="648394"/>
          <a:ext cx="10597342" cy="5528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Gerader Verbinder 4"/>
          <p:cNvCxnSpPr/>
          <p:nvPr/>
        </p:nvCxnSpPr>
        <p:spPr>
          <a:xfrm flipH="1">
            <a:off x="-4334" y="1927253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 flipH="1">
            <a:off x="-27414" y="4899052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H="1">
            <a:off x="5348734" y="1927249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H="1">
            <a:off x="5325654" y="4899048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 flipH="1">
            <a:off x="10916124" y="1927247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 flipH="1">
            <a:off x="10914310" y="4899046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4333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0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84159" y="3624932"/>
            <a:ext cx="9144000" cy="2387600"/>
          </a:xfrm>
        </p:spPr>
        <p:txBody>
          <a:bodyPr>
            <a:noAutofit/>
          </a:bodyPr>
          <a:lstStyle/>
          <a:p>
            <a:r>
              <a:rPr lang="de-DE" sz="19900" dirty="0">
                <a:solidFill>
                  <a:srgbClr val="CCD6DF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80 Punkte</a:t>
            </a:r>
          </a:p>
        </p:txBody>
      </p:sp>
    </p:spTree>
    <p:extLst>
      <p:ext uri="{BB962C8B-B14F-4D97-AF65-F5344CB8AC3E}">
        <p14:creationId xmlns:p14="http://schemas.microsoft.com/office/powerpoint/2010/main" val="40740558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95056"/>
            <a:ext cx="10515600" cy="244394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e-DE" sz="13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Welches Thema wird an der TUD nicht beforscht?</a:t>
            </a:r>
            <a:endParaRPr lang="de-DE" sz="6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  <a:p>
            <a:pPr marL="0" indent="0">
              <a:buNone/>
            </a:pPr>
            <a:r>
              <a:rPr lang="de-DE" sz="1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80 Punkte, Universität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34187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4267567"/>
              </p:ext>
            </p:extLst>
          </p:nvPr>
        </p:nvGraphicFramePr>
        <p:xfrm>
          <a:off x="756458" y="648394"/>
          <a:ext cx="10597342" cy="5528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Gerader Verbinder 4"/>
          <p:cNvCxnSpPr/>
          <p:nvPr/>
        </p:nvCxnSpPr>
        <p:spPr>
          <a:xfrm flipH="1">
            <a:off x="-4334" y="1927253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 flipH="1">
            <a:off x="-27414" y="4899052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H="1">
            <a:off x="5348734" y="1927249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H="1">
            <a:off x="5325654" y="4899048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 flipH="1">
            <a:off x="10916124" y="1927247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 flipH="1">
            <a:off x="10914310" y="4899046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99548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95056"/>
            <a:ext cx="10515600" cy="244394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de-DE" sz="13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Welches Hilfsmittel hat der Japaner „Hiroyuki </a:t>
            </a:r>
            <a:r>
              <a:rPr lang="de-DE" sz="13800" dirty="0" err="1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Kojima</a:t>
            </a:r>
            <a:r>
              <a:rPr lang="de-DE" sz="13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“ für den Matheunterricht erfunden?</a:t>
            </a:r>
            <a:endParaRPr lang="de-DE" sz="6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  <a:p>
            <a:pPr marL="0" indent="0">
              <a:buNone/>
            </a:pPr>
            <a:r>
              <a:rPr lang="de-DE" sz="1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80 Punkte, Mathematik</a:t>
            </a:r>
            <a:endParaRPr lang="de-DE" sz="1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19831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3127657"/>
              </p:ext>
            </p:extLst>
          </p:nvPr>
        </p:nvGraphicFramePr>
        <p:xfrm>
          <a:off x="756458" y="648394"/>
          <a:ext cx="10597342" cy="5528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Gerader Verbinder 4"/>
          <p:cNvCxnSpPr/>
          <p:nvPr/>
        </p:nvCxnSpPr>
        <p:spPr>
          <a:xfrm flipH="1">
            <a:off x="-4334" y="1927253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 flipH="1">
            <a:off x="-27414" y="4899052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H="1">
            <a:off x="5348734" y="1927249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H="1">
            <a:off x="5325654" y="4899048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 flipH="1">
            <a:off x="10916124" y="1927247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 flipH="1">
            <a:off x="10914310" y="4899046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64505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95056"/>
            <a:ext cx="10515600" cy="244394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DE" sz="13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Was ist der Fachbegriff für Wörter wie „tatsächlich“ oder „ja“?</a:t>
            </a:r>
          </a:p>
          <a:p>
            <a:pPr marL="0" indent="0">
              <a:buNone/>
            </a:pPr>
            <a:r>
              <a:rPr lang="de-DE" sz="1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80 Punkte, Allgemeinwissen</a:t>
            </a:r>
            <a:endParaRPr lang="de-DE" sz="1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0740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95056"/>
            <a:ext cx="10515600" cy="24439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3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QUIZFRAGE</a:t>
            </a:r>
            <a:endParaRPr lang="de-DE" sz="6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  <a:p>
            <a:pPr marL="0" indent="0">
              <a:buNone/>
            </a:pPr>
            <a:r>
              <a:rPr lang="de-DE" sz="1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X Punkte, Kategorie</a:t>
            </a:r>
            <a:endParaRPr lang="de-DE" sz="1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39691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95056"/>
            <a:ext cx="10515600" cy="244394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DE" sz="13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Was ist der Fachbegriff für Wörter wie „Warum“ oder „Wer“?</a:t>
            </a:r>
          </a:p>
          <a:p>
            <a:pPr marL="0" indent="0">
              <a:buNone/>
            </a:pPr>
            <a:r>
              <a:rPr lang="de-DE" sz="1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80 Punkte, Allgemeinwissen</a:t>
            </a:r>
            <a:endParaRPr lang="de-DE" sz="1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95575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0290954"/>
              </p:ext>
            </p:extLst>
          </p:nvPr>
        </p:nvGraphicFramePr>
        <p:xfrm>
          <a:off x="756458" y="648394"/>
          <a:ext cx="10597342" cy="5528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Gerader Verbinder 4"/>
          <p:cNvCxnSpPr/>
          <p:nvPr/>
        </p:nvCxnSpPr>
        <p:spPr>
          <a:xfrm flipH="1">
            <a:off x="-4334" y="1927253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 flipH="1">
            <a:off x="-27414" y="4899052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H="1">
            <a:off x="5348734" y="1927249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H="1">
            <a:off x="5325654" y="4899048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 flipH="1">
            <a:off x="10916124" y="1927247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 flipH="1">
            <a:off x="10914310" y="4899046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556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95056"/>
            <a:ext cx="10515600" cy="244394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DE" sz="13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Worüber existiert kein Musical?</a:t>
            </a:r>
            <a:endParaRPr lang="de-DE" sz="6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  <a:p>
            <a:pPr marL="0" indent="0">
              <a:buNone/>
            </a:pPr>
            <a:r>
              <a:rPr lang="de-DE" sz="1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8 Punkte, Unnützes Wissen</a:t>
            </a:r>
            <a:endParaRPr lang="de-DE" sz="1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43829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0066125"/>
              </p:ext>
            </p:extLst>
          </p:nvPr>
        </p:nvGraphicFramePr>
        <p:xfrm>
          <a:off x="756458" y="648394"/>
          <a:ext cx="10597342" cy="5528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Gerader Verbinder 4"/>
          <p:cNvCxnSpPr/>
          <p:nvPr/>
        </p:nvCxnSpPr>
        <p:spPr>
          <a:xfrm flipH="1">
            <a:off x="-4334" y="1927253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 flipH="1">
            <a:off x="-27414" y="4899052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H="1">
            <a:off x="5348734" y="1927249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H="1">
            <a:off x="5325654" y="4899048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 flipH="1">
            <a:off x="10916124" y="1927247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 flipH="1">
            <a:off x="10914310" y="4899046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37521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0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84159" y="3624932"/>
            <a:ext cx="9144000" cy="2387600"/>
          </a:xfrm>
        </p:spPr>
        <p:txBody>
          <a:bodyPr>
            <a:noAutofit/>
          </a:bodyPr>
          <a:lstStyle/>
          <a:p>
            <a:r>
              <a:rPr lang="de-DE" sz="19900" dirty="0">
                <a:solidFill>
                  <a:srgbClr val="CCD6DF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90 Punkte</a:t>
            </a:r>
          </a:p>
        </p:txBody>
      </p:sp>
    </p:spTree>
    <p:extLst>
      <p:ext uri="{BB962C8B-B14F-4D97-AF65-F5344CB8AC3E}">
        <p14:creationId xmlns:p14="http://schemas.microsoft.com/office/powerpoint/2010/main" val="2318719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95056"/>
            <a:ext cx="10515600" cy="244394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DE" sz="13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Wie viel Kreide wird an der TUD jährlich verbraucht?</a:t>
            </a:r>
            <a:endParaRPr lang="de-DE" sz="6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  <a:p>
            <a:pPr marL="0" indent="0">
              <a:buNone/>
            </a:pPr>
            <a:r>
              <a:rPr lang="de-DE" sz="1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90 Punkte, Universität</a:t>
            </a:r>
            <a:endParaRPr lang="de-DE" sz="1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88818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1764243"/>
              </p:ext>
            </p:extLst>
          </p:nvPr>
        </p:nvGraphicFramePr>
        <p:xfrm>
          <a:off x="756458" y="648394"/>
          <a:ext cx="10597342" cy="5528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Gerader Verbinder 4"/>
          <p:cNvCxnSpPr/>
          <p:nvPr/>
        </p:nvCxnSpPr>
        <p:spPr>
          <a:xfrm flipH="1">
            <a:off x="-4334" y="1927253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 flipH="1">
            <a:off x="-27414" y="4899052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H="1">
            <a:off x="5348734" y="1927249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H="1">
            <a:off x="5325654" y="4899048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 flipH="1">
            <a:off x="10916124" y="1927247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 flipH="1">
            <a:off x="10914310" y="4899046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18606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95056"/>
            <a:ext cx="10515600" cy="244394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de-DE" sz="13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Mithilfe welcher mathematischen Theorie, lässt sich das Gleichgewicht des Schreckens am besten beschreiben?</a:t>
            </a:r>
            <a:endParaRPr lang="de-DE" sz="6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  <a:p>
            <a:pPr marL="0" indent="0">
              <a:buNone/>
            </a:pPr>
            <a:r>
              <a:rPr lang="de-DE" sz="1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90 Punkte, Mathematik</a:t>
            </a:r>
            <a:endParaRPr lang="de-DE" sz="1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55723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6221247"/>
              </p:ext>
            </p:extLst>
          </p:nvPr>
        </p:nvGraphicFramePr>
        <p:xfrm>
          <a:off x="756458" y="648394"/>
          <a:ext cx="10597342" cy="5528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Gerader Verbinder 4"/>
          <p:cNvCxnSpPr/>
          <p:nvPr/>
        </p:nvCxnSpPr>
        <p:spPr>
          <a:xfrm flipH="1">
            <a:off x="-4334" y="1927253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 flipH="1">
            <a:off x="-27414" y="4899052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H="1">
            <a:off x="5348734" y="1927249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H="1">
            <a:off x="5325654" y="4899048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 flipH="1">
            <a:off x="10916124" y="1927247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 flipH="1">
            <a:off x="10914310" y="4899046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39282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95056"/>
            <a:ext cx="10515600" cy="244394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e-DE" sz="13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Welches Land überdeckt die meisten Zeitzonen?</a:t>
            </a:r>
            <a:endParaRPr lang="de-DE" sz="6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  <a:p>
            <a:pPr marL="0" indent="0">
              <a:buNone/>
            </a:pPr>
            <a:r>
              <a:rPr lang="de-DE" sz="1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90 Punkte, Allgemeinwissen</a:t>
            </a:r>
            <a:endParaRPr lang="de-DE" sz="1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1491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4267567"/>
              </p:ext>
            </p:extLst>
          </p:nvPr>
        </p:nvGraphicFramePr>
        <p:xfrm>
          <a:off x="756458" y="648394"/>
          <a:ext cx="10597342" cy="5528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Gerader Verbinder 4"/>
          <p:cNvCxnSpPr/>
          <p:nvPr/>
        </p:nvCxnSpPr>
        <p:spPr>
          <a:xfrm flipH="1">
            <a:off x="-4334" y="1927253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 flipH="1">
            <a:off x="-27414" y="4899052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H="1">
            <a:off x="5348734" y="1927249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H="1">
            <a:off x="5325654" y="4899048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 flipH="1">
            <a:off x="10916124" y="1927247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 flipH="1">
            <a:off x="10914310" y="4899046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25584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130240"/>
              </p:ext>
            </p:extLst>
          </p:nvPr>
        </p:nvGraphicFramePr>
        <p:xfrm>
          <a:off x="756458" y="648394"/>
          <a:ext cx="10597342" cy="5528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Gerader Verbinder 4"/>
          <p:cNvCxnSpPr/>
          <p:nvPr/>
        </p:nvCxnSpPr>
        <p:spPr>
          <a:xfrm flipH="1">
            <a:off x="-4334" y="1927253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 flipH="1">
            <a:off x="-27414" y="4899052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H="1">
            <a:off x="5348734" y="1927249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H="1">
            <a:off x="5325654" y="4899048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 flipH="1">
            <a:off x="10916124" y="1927247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 flipH="1">
            <a:off x="10914310" y="4899046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21576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95056"/>
            <a:ext cx="10515600" cy="24439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sz="13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Was ist </a:t>
            </a:r>
            <a:r>
              <a:rPr lang="de-DE" sz="1380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der„Sibirische </a:t>
            </a:r>
            <a:r>
              <a:rPr lang="de-DE" sz="13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Trapp“?</a:t>
            </a:r>
            <a:endParaRPr lang="de-DE" sz="6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  <a:p>
            <a:pPr marL="0" indent="0">
              <a:buNone/>
            </a:pPr>
            <a:r>
              <a:rPr lang="de-DE" sz="1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90 Punkte, Unnützes Wissen</a:t>
            </a:r>
            <a:endParaRPr lang="de-DE" sz="1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7913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7458377"/>
              </p:ext>
            </p:extLst>
          </p:nvPr>
        </p:nvGraphicFramePr>
        <p:xfrm>
          <a:off x="756458" y="648394"/>
          <a:ext cx="10597342" cy="5528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Gerader Verbinder 4"/>
          <p:cNvCxnSpPr/>
          <p:nvPr/>
        </p:nvCxnSpPr>
        <p:spPr>
          <a:xfrm flipH="1">
            <a:off x="-4334" y="1927253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 flipH="1">
            <a:off x="-27414" y="4899052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H="1">
            <a:off x="5348734" y="1927249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H="1">
            <a:off x="5325654" y="4899048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 flipH="1">
            <a:off x="10916124" y="1927247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 flipH="1">
            <a:off x="10914310" y="4899046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11327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0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84159" y="3624932"/>
            <a:ext cx="9144000" cy="2387600"/>
          </a:xfrm>
        </p:spPr>
        <p:txBody>
          <a:bodyPr>
            <a:noAutofit/>
          </a:bodyPr>
          <a:lstStyle/>
          <a:p>
            <a:r>
              <a:rPr lang="de-DE" sz="19900" dirty="0">
                <a:solidFill>
                  <a:srgbClr val="CCD6DF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100 Punkte</a:t>
            </a:r>
          </a:p>
        </p:txBody>
      </p:sp>
    </p:spTree>
    <p:extLst>
      <p:ext uri="{BB962C8B-B14F-4D97-AF65-F5344CB8AC3E}">
        <p14:creationId xmlns:p14="http://schemas.microsoft.com/office/powerpoint/2010/main" val="265142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95056"/>
            <a:ext cx="10515600" cy="24439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sz="13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Die TUD hat eine Ost-West-Ausbreitung von:</a:t>
            </a:r>
            <a:endParaRPr lang="de-DE" sz="6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  <a:p>
            <a:pPr marL="0" indent="0">
              <a:buNone/>
            </a:pPr>
            <a:r>
              <a:rPr lang="de-DE" sz="1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100 Punkte, Universität</a:t>
            </a:r>
            <a:endParaRPr lang="de-DE" sz="1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369576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1665043"/>
              </p:ext>
            </p:extLst>
          </p:nvPr>
        </p:nvGraphicFramePr>
        <p:xfrm>
          <a:off x="756458" y="648394"/>
          <a:ext cx="10597342" cy="5528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Gerader Verbinder 4"/>
          <p:cNvCxnSpPr/>
          <p:nvPr/>
        </p:nvCxnSpPr>
        <p:spPr>
          <a:xfrm flipH="1">
            <a:off x="-4334" y="1927253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 flipH="1">
            <a:off x="-27414" y="4899052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H="1">
            <a:off x="5348734" y="1927249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H="1">
            <a:off x="5325654" y="4899048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 flipH="1">
            <a:off x="10916124" y="1927247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 flipH="1">
            <a:off x="10914310" y="4899046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41338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95056"/>
            <a:ext cx="10515600" cy="244394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DE" sz="13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Ein T-Shirt mit 1mm Dicke, 33x gefaltet ergibt einen Stapel welcher Höhe? </a:t>
            </a:r>
            <a:endParaRPr lang="de-DE" sz="6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  <a:p>
            <a:pPr marL="0" indent="0">
              <a:buNone/>
            </a:pPr>
            <a:r>
              <a:rPr lang="de-DE" sz="1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100 Punkte, Mathematik</a:t>
            </a:r>
            <a:endParaRPr lang="de-DE" sz="1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238622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4787908"/>
              </p:ext>
            </p:extLst>
          </p:nvPr>
        </p:nvGraphicFramePr>
        <p:xfrm>
          <a:off x="756458" y="648394"/>
          <a:ext cx="10597342" cy="5528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Gerader Verbinder 4"/>
          <p:cNvCxnSpPr/>
          <p:nvPr/>
        </p:nvCxnSpPr>
        <p:spPr>
          <a:xfrm flipH="1">
            <a:off x="-4334" y="1927253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 flipH="1">
            <a:off x="-27414" y="4899052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H="1">
            <a:off x="5348734" y="1927249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H="1">
            <a:off x="5325654" y="4899048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 flipH="1">
            <a:off x="10916124" y="1927247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 flipH="1">
            <a:off x="10914310" y="4899046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800384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95056"/>
            <a:ext cx="10515600" cy="244394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DE" sz="13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Was haben die Verfassungen von Costa-Rica und Japan als Alleinstellungsmerkmal?</a:t>
            </a:r>
            <a:endParaRPr lang="de-DE" sz="6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  <a:p>
            <a:pPr marL="0" indent="0">
              <a:buNone/>
            </a:pPr>
            <a:r>
              <a:rPr lang="de-DE" sz="1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100 Punkte, Allgemeinwissen</a:t>
            </a:r>
            <a:endParaRPr lang="de-DE" sz="1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996964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8807902"/>
              </p:ext>
            </p:extLst>
          </p:nvPr>
        </p:nvGraphicFramePr>
        <p:xfrm>
          <a:off x="756458" y="648394"/>
          <a:ext cx="10597342" cy="5528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Gerader Verbinder 4"/>
          <p:cNvCxnSpPr/>
          <p:nvPr/>
        </p:nvCxnSpPr>
        <p:spPr>
          <a:xfrm flipH="1">
            <a:off x="-4334" y="1927253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 flipH="1">
            <a:off x="-27414" y="4899052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H="1">
            <a:off x="5348734" y="1927249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H="1">
            <a:off x="5325654" y="4899048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 flipH="1">
            <a:off x="10916124" y="1927247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 flipH="1">
            <a:off x="10914310" y="4899046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5551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nhaltsplatzhalter 5">
            <a:hlinkClick r:id="rId2" action="ppaction://hlinksldjump"/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2960140"/>
              </p:ext>
            </p:extLst>
          </p:nvPr>
        </p:nvGraphicFramePr>
        <p:xfrm>
          <a:off x="813225" y="1026718"/>
          <a:ext cx="10611293" cy="5465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extfeld 10"/>
          <p:cNvSpPr txBox="1"/>
          <p:nvPr/>
        </p:nvSpPr>
        <p:spPr>
          <a:xfrm>
            <a:off x="951722" y="181127"/>
            <a:ext cx="2837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solidFill>
                  <a:srgbClr val="00305D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Universität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4082627" y="181127"/>
            <a:ext cx="2186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solidFill>
                  <a:srgbClr val="00305D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Mathe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6172310" y="181127"/>
            <a:ext cx="2605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solidFill>
                  <a:srgbClr val="00305D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Allgemein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8734757" y="181127"/>
            <a:ext cx="25092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solidFill>
                  <a:srgbClr val="00305D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Unnützes</a:t>
            </a:r>
          </a:p>
        </p:txBody>
      </p:sp>
    </p:spTree>
    <p:extLst>
      <p:ext uri="{BB962C8B-B14F-4D97-AF65-F5344CB8AC3E}">
        <p14:creationId xmlns:p14="http://schemas.microsoft.com/office/powerpoint/2010/main" val="4416517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95056"/>
            <a:ext cx="10515600" cy="244394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de-DE" sz="13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Wie lange benötigt man, wenn man alle Filme &amp; Serien des Star-</a:t>
            </a:r>
            <a:r>
              <a:rPr lang="de-DE" sz="13800" dirty="0" err="1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Wars</a:t>
            </a:r>
            <a:r>
              <a:rPr lang="de-DE" sz="13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-Universums anschauen möchte?</a:t>
            </a:r>
            <a:endParaRPr lang="de-DE" sz="6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  <a:p>
            <a:pPr marL="0" indent="0">
              <a:buNone/>
            </a:pPr>
            <a:r>
              <a:rPr lang="de-DE" sz="1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100 Punkte Unnützes Wissen</a:t>
            </a:r>
            <a:endParaRPr lang="de-DE" sz="1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4180350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9327833"/>
              </p:ext>
            </p:extLst>
          </p:nvPr>
        </p:nvGraphicFramePr>
        <p:xfrm>
          <a:off x="756458" y="648394"/>
          <a:ext cx="10597342" cy="5528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Gerader Verbinder 4"/>
          <p:cNvCxnSpPr/>
          <p:nvPr/>
        </p:nvCxnSpPr>
        <p:spPr>
          <a:xfrm flipH="1">
            <a:off x="-4334" y="1927253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 flipH="1">
            <a:off x="-27414" y="4899052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H="1">
            <a:off x="5348734" y="1927249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H="1">
            <a:off x="5325654" y="4899048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 flipH="1">
            <a:off x="10916124" y="1927247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 flipH="1">
            <a:off x="10914310" y="4899046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1178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0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84159" y="3624932"/>
            <a:ext cx="9144000" cy="2387600"/>
          </a:xfrm>
        </p:spPr>
        <p:txBody>
          <a:bodyPr>
            <a:noAutofit/>
          </a:bodyPr>
          <a:lstStyle/>
          <a:p>
            <a:r>
              <a:rPr lang="de-DE" sz="19900" dirty="0">
                <a:solidFill>
                  <a:srgbClr val="CCD6DF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60 Punkte</a:t>
            </a:r>
          </a:p>
        </p:txBody>
      </p:sp>
    </p:spTree>
    <p:extLst>
      <p:ext uri="{BB962C8B-B14F-4D97-AF65-F5344CB8AC3E}">
        <p14:creationId xmlns:p14="http://schemas.microsoft.com/office/powerpoint/2010/main" val="3606405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95056"/>
            <a:ext cx="10515600" cy="244394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DE" sz="13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Was zeichnet das Dresdener Studierendenwerk aus?</a:t>
            </a:r>
            <a:endParaRPr lang="de-DE" sz="6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  <a:p>
            <a:pPr marL="0" indent="0">
              <a:buNone/>
            </a:pPr>
            <a:r>
              <a:rPr lang="de-DE" sz="1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60 Punkte, Universität</a:t>
            </a:r>
            <a:endParaRPr lang="de-DE" sz="1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02537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>
            <a:hlinkClick r:id="rId2" action="ppaction://hlinksldjump"/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3648458"/>
              </p:ext>
            </p:extLst>
          </p:nvPr>
        </p:nvGraphicFramePr>
        <p:xfrm>
          <a:off x="756458" y="648394"/>
          <a:ext cx="10597342" cy="5528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Gerader Verbinder 4"/>
          <p:cNvCxnSpPr/>
          <p:nvPr/>
        </p:nvCxnSpPr>
        <p:spPr>
          <a:xfrm flipH="1">
            <a:off x="-4334" y="1927253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 flipH="1">
            <a:off x="-27414" y="4899052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H="1">
            <a:off x="5348734" y="1927249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H="1">
            <a:off x="5325654" y="4899048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 flipH="1">
            <a:off x="10916124" y="1927247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 flipH="1">
            <a:off x="10914310" y="4899046"/>
            <a:ext cx="1296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7239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95056"/>
            <a:ext cx="10515600" cy="244394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DE" sz="13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Was versteht man unter dem German-Tank-Problem?</a:t>
            </a:r>
            <a:endParaRPr lang="de-DE" sz="6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  <a:p>
            <a:pPr marL="0" indent="0">
              <a:buNone/>
            </a:pPr>
            <a:r>
              <a:rPr lang="de-DE" sz="1800" dirty="0">
                <a:solidFill>
                  <a:srgbClr val="00206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60 Punkte, Mathematik</a:t>
            </a:r>
            <a:endParaRPr lang="de-DE" sz="1600" dirty="0">
              <a:solidFill>
                <a:srgbClr val="00206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08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515</Words>
  <Application>Microsoft Office PowerPoint</Application>
  <PresentationFormat>Breitbild</PresentationFormat>
  <Paragraphs>138</Paragraphs>
  <Slides>51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51</vt:i4>
      </vt:variant>
    </vt:vector>
  </HeadingPairs>
  <TitlesOfParts>
    <vt:vector size="56" baseType="lpstr">
      <vt:lpstr>Andika</vt:lpstr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60 Punkte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70 Punkte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80 Punkte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90 Punkte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100 Punkte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Studentenrat der Technischen Universität Dresden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Robin Fränzel</dc:creator>
  <cp:lastModifiedBy>236f60d7 0b034162</cp:lastModifiedBy>
  <cp:revision>115</cp:revision>
  <dcterms:created xsi:type="dcterms:W3CDTF">2022-09-13T12:46:06Z</dcterms:created>
  <dcterms:modified xsi:type="dcterms:W3CDTF">2022-09-17T08:55:51Z</dcterms:modified>
</cp:coreProperties>
</file>